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4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43" r:id="rId3"/>
    <p:sldId id="513" r:id="rId5"/>
    <p:sldId id="515" r:id="rId6"/>
    <p:sldId id="524" r:id="rId7"/>
    <p:sldId id="525" r:id="rId8"/>
    <p:sldId id="544" r:id="rId9"/>
    <p:sldId id="533" r:id="rId10"/>
    <p:sldId id="514" r:id="rId11"/>
    <p:sldId id="492" r:id="rId12"/>
    <p:sldId id="493" r:id="rId13"/>
    <p:sldId id="494" r:id="rId14"/>
    <p:sldId id="532" r:id="rId15"/>
    <p:sldId id="381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汇坷" initials="张汇坷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297" autoAdjust="0"/>
  </p:normalViewPr>
  <p:slideViewPr>
    <p:cSldViewPr snapToGrid="0">
      <p:cViewPr varScale="1">
        <p:scale>
          <a:sx n="44" d="100"/>
          <a:sy n="44" d="100"/>
        </p:scale>
        <p:origin x="1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3BE1D-9786-4560-9E22-69AB653419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C31EB-1B77-4E54-811E-7F9E7054FE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EEEFF-49B9-413D-8AA8-27FBDA8F2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7B86E-088E-4F82-960B-37B52A189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681912-8CC0-4B9F-BE2A-5B54BD796B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7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7" Type="http://schemas.openxmlformats.org/officeDocument/2006/relationships/image" Target="../media/image6.png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3695342" y="21663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31" name="文本占位符 30"/>
          <p:cNvSpPr>
            <a:spLocks noGrp="1"/>
          </p:cNvSpPr>
          <p:nvPr>
            <p:ph type="body" sz="quarter" idx="14" hasCustomPrompt="1"/>
          </p:nvPr>
        </p:nvSpPr>
        <p:spPr>
          <a:xfrm>
            <a:off x="3592750" y="33694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7" name="直角三角形 26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直接连接符 33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8" name="椭圆 37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39" name="椭圆 38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sp>
        <p:nvSpPr>
          <p:cNvPr id="40" name="椭圆 3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连接符 41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  <p:sp>
        <p:nvSpPr>
          <p:cNvPr id="55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3847742" y="2318724"/>
            <a:ext cx="4801314" cy="12456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l">
              <a:buNone/>
              <a:defRPr lang="zh-CN" altLang="en-US" sz="6600" spc="600" dirty="0">
                <a:solidFill>
                  <a:schemeClr val="accent1"/>
                </a:solidFill>
                <a:latin typeface="+mj-lt"/>
                <a:ea typeface="+mj-ea"/>
              </a:defRPr>
            </a:lvl1pPr>
          </a:lstStyle>
          <a:p>
            <a:pPr marL="228600" lvl="0" indent="-228600" algn="ctr"/>
            <a:r>
              <a:rPr lang="zh-CN" altLang="en-US" dirty="0"/>
              <a:t>插入课题号</a:t>
            </a:r>
            <a:endParaRPr lang="zh-CN" altLang="en-US" dirty="0"/>
          </a:p>
        </p:txBody>
      </p:sp>
      <p:sp>
        <p:nvSpPr>
          <p:cNvPr id="56" name="文本占位符 30"/>
          <p:cNvSpPr>
            <a:spLocks noGrp="1"/>
          </p:cNvSpPr>
          <p:nvPr>
            <p:ph type="body" sz="quarter" idx="16" hasCustomPrompt="1"/>
          </p:nvPr>
        </p:nvSpPr>
        <p:spPr>
          <a:xfrm>
            <a:off x="3745150" y="3521834"/>
            <a:ext cx="5006499" cy="1630062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8800" spc="6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zh-CN" altLang="en-US" smtClean="0"/>
            </a:lvl2pPr>
            <a:lvl3pPr>
              <a:defRPr lang="zh-CN" altLang="en-US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228600" lvl="0" indent="-228600" algn="ctr"/>
            <a:r>
              <a:rPr lang="zh-CN" altLang="en-US" dirty="0"/>
              <a:t>插入课题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611393" y="18403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5905288" y="20444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846506" y="38173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761520" y="6378521"/>
            <a:ext cx="3167534" cy="3304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800" spc="100" dirty="0">
                <a:solidFill>
                  <a:schemeClr val="bg1">
                    <a:alpha val="70000"/>
                  </a:schemeClr>
                </a:solidFill>
              </a:rPr>
              <a:t>中以青少年科技人文交流项目</a:t>
            </a:r>
            <a:endParaRPr lang="zh-CN" altLang="en-US" sz="1800" spc="100" dirty="0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31" name="直角三角形 30"/>
          <p:cNvSpPr/>
          <p:nvPr userDrawn="1"/>
        </p:nvSpPr>
        <p:spPr>
          <a:xfrm>
            <a:off x="2179402" y="-1246"/>
            <a:ext cx="5558816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4885895" y="6230789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 userDrawn="1"/>
        </p:nvSpPr>
        <p:spPr>
          <a:xfrm>
            <a:off x="275008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 userDrawn="1"/>
        </p:nvSpPr>
        <p:spPr>
          <a:xfrm>
            <a:off x="275008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274721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9676792" y="1913595"/>
            <a:ext cx="130646" cy="130646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 userDrawn="1"/>
        </p:nvSpPr>
        <p:spPr>
          <a:xfrm>
            <a:off x="943131" y="5351811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>
            <a:off x="3384176" y="1204146"/>
            <a:ext cx="5423648" cy="4549051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6" name="椭圆 55"/>
          <p:cNvSpPr/>
          <p:nvPr userDrawn="1"/>
        </p:nvSpPr>
        <p:spPr>
          <a:xfrm>
            <a:off x="9451135" y="3183087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 userDrawn="1"/>
        </p:nvSpPr>
        <p:spPr>
          <a:xfrm>
            <a:off x="5763793" y="1992734"/>
            <a:ext cx="1424880" cy="14248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6057688" y="2196892"/>
            <a:ext cx="837089" cy="1035925"/>
          </a:xfrm>
          <a:noFill/>
        </p:spPr>
        <p:txBody>
          <a:bodyPr vert="horz" wrap="none" lIns="91440" tIns="45720" rIns="91440" bIns="45720" rtlCol="0">
            <a:spAutoFit/>
          </a:bodyPr>
          <a:lstStyle>
            <a:lvl1pPr marL="0" indent="0" algn="ctr">
              <a:buNone/>
              <a:defRPr lang="zh-CN" altLang="en-US" sz="5400" spc="0" baseline="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228600" lvl="0" indent="-228600"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0" name="文本占位符 36"/>
          <p:cNvSpPr>
            <a:spLocks noGrp="1"/>
          </p:cNvSpPr>
          <p:nvPr>
            <p:ph type="body" sz="quarter" idx="16" hasCustomPrompt="1"/>
          </p:nvPr>
        </p:nvSpPr>
        <p:spPr>
          <a:xfrm>
            <a:off x="4998906" y="3969748"/>
            <a:ext cx="2954655" cy="978729"/>
          </a:xfrm>
          <a:noFill/>
        </p:spPr>
        <p:txBody>
          <a:bodyPr wrap="non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5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171450" indent="0">
              <a:buFont typeface="Arial" panose="020B0604020202020204" pitchFamily="34" charset="0"/>
              <a:buNone/>
              <a:defRPr lang="zh-CN" altLang="en-US" sz="1800" smtClean="0"/>
            </a:lvl2pPr>
            <a:lvl3pPr marL="628650" indent="0">
              <a:buFont typeface="Arial" panose="020B0604020202020204" pitchFamily="34" charset="0"/>
              <a:buNone/>
              <a:defRPr lang="zh-CN" altLang="en-US" sz="1800" smtClean="0"/>
            </a:lvl3pPr>
            <a:lvl4pPr marL="1085850" indent="0">
              <a:buFont typeface="Arial" panose="020B0604020202020204" pitchFamily="34" charset="0"/>
              <a:buNone/>
              <a:defRPr lang="zh-CN" altLang="en-US" smtClean="0"/>
            </a:lvl4pPr>
            <a:lvl5pPr marL="1543050" indent="0">
              <a:buFont typeface="Arial" panose="020B0604020202020204" pitchFamily="34" charset="0"/>
              <a:buNone/>
              <a:defRPr lang="zh-CN" altLang="en-US"/>
            </a:lvl5pPr>
          </a:lstStyle>
          <a:p>
            <a:pPr marL="0" lvl="0" algn="ctr"/>
            <a:r>
              <a:rPr lang="zh-CN" altLang="en-US" dirty="0"/>
              <a:t>此处编辑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 userDrawn="1"/>
        </p:nvSpPr>
        <p:spPr>
          <a:xfrm>
            <a:off x="-17252" y="323850"/>
            <a:ext cx="12209252" cy="62103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330200" dist="12700" sx="101000" sy="101000" algn="ctr" rotWithShape="0">
              <a:schemeClr val="accent1">
                <a:lumMod val="20000"/>
                <a:lumOff val="8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 userDrawn="1"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145852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单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447800"/>
            <a:ext cx="10515600" cy="4627904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_左右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7252" y="1246"/>
            <a:ext cx="7218152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 userDrawn="1"/>
        </p:nvSpPr>
        <p:spPr>
          <a:xfrm>
            <a:off x="239930" y="279400"/>
            <a:ext cx="11712140" cy="6299200"/>
          </a:xfrm>
          <a:prstGeom prst="roundRect">
            <a:avLst>
              <a:gd name="adj" fmla="val 5005"/>
            </a:avLst>
          </a:prstGeom>
          <a:solidFill>
            <a:schemeClr val="bg1"/>
          </a:solidFill>
          <a:ln>
            <a:noFill/>
          </a:ln>
          <a:effectLst>
            <a:outerShdw blurRad="114300" dist="12700" sx="102000" sy="102000" algn="ctr" rotWithShape="0">
              <a:schemeClr val="tx1">
                <a:lumMod val="65000"/>
                <a:lumOff val="35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488014" y="568042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51702" y="568042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488014" y="6129050"/>
            <a:ext cx="252285" cy="25228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451702" y="6129050"/>
            <a:ext cx="252285" cy="252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838200" y="472560"/>
            <a:ext cx="5109091" cy="480131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>
              <a:def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8" name="内容占位符 7"/>
          <p:cNvSpPr>
            <a:spLocks noGrp="1"/>
          </p:cNvSpPr>
          <p:nvPr userDrawn="1">
            <p:ph sz="quarter" idx="15"/>
          </p:nvPr>
        </p:nvSpPr>
        <p:spPr>
          <a:xfrm>
            <a:off x="838200" y="1775317"/>
            <a:ext cx="5109091" cy="4300387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6" name="文本占位符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1133172"/>
            <a:ext cx="5109091" cy="461665"/>
          </a:xfrm>
          <a:noFill/>
        </p:spPr>
        <p:txBody>
          <a:bodyPr vert="horz" wrap="square" lIns="0" tIns="45720" rIns="0" bIns="45720" rtlCol="0" anchor="ctr">
            <a:spAutoFit/>
          </a:bodyPr>
          <a:lstStyle>
            <a:lvl1pPr marL="228600" indent="-288290">
              <a:lnSpc>
                <a:spcPct val="100000"/>
              </a:lnSpc>
              <a:buSzPct val="90000"/>
              <a:buFont typeface="Wingdings 2" panose="05020102010507070707" pitchFamily="18" charset="2"/>
              <a:buChar char=""/>
              <a:defRPr lang="zh-CN" altLang="en-US" sz="2400" smtClean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lang="zh-CN" altLang="en-US" sz="2800" smtClean="0"/>
            </a:lvl2pPr>
            <a:lvl3pPr>
              <a:defRPr lang="zh-CN" altLang="en-US" sz="2800" smtClean="0"/>
            </a:lvl3pPr>
            <a:lvl4pPr>
              <a:defRPr lang="zh-CN" altLang="en-US" sz="2800" smtClean="0"/>
            </a:lvl4pPr>
            <a:lvl5pPr>
              <a:defRPr lang="zh-CN" altLang="en-US" sz="2800"/>
            </a:lvl5pPr>
          </a:lstStyle>
          <a:p>
            <a:pPr marL="0" lvl="0">
              <a:spcBef>
                <a:spcPct val="0"/>
              </a:spcBef>
            </a:pPr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内容占位符 7"/>
          <p:cNvSpPr>
            <a:spLocks noGrp="1"/>
          </p:cNvSpPr>
          <p:nvPr>
            <p:ph sz="quarter" idx="14"/>
          </p:nvPr>
        </p:nvSpPr>
        <p:spPr>
          <a:xfrm>
            <a:off x="6244709" y="1145851"/>
            <a:ext cx="5109091" cy="4929852"/>
          </a:xfrm>
        </p:spPr>
        <p:txBody>
          <a:bodyPr lIns="0" rIns="0">
            <a:normAutofit/>
          </a:bodyPr>
          <a:lstStyle>
            <a:lvl1pPr marL="0" indent="0">
              <a:lnSpc>
                <a:spcPct val="130000"/>
              </a:lnSpc>
              <a:buNone/>
              <a:defRPr sz="24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30000"/>
              </a:lnSpc>
              <a:buNone/>
              <a:defRPr sz="20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30000"/>
              </a:lnSpc>
              <a:buNone/>
              <a:defRPr sz="18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30000"/>
              </a:lnSpc>
              <a:buNone/>
              <a:defRPr sz="1600" spc="1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96576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08381" y="2700348"/>
            <a:ext cx="5575244" cy="14548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同学们再见</a:t>
            </a:r>
            <a:r>
              <a:rPr lang="en-US" altLang="zh-CN" sz="8000" spc="100" dirty="0">
                <a:solidFill>
                  <a:schemeClr val="accent1"/>
                </a:solidFill>
                <a:latin typeface="+mj-lt"/>
                <a:ea typeface="+mj-ea"/>
              </a:rPr>
              <a:t>!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28" name="图形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57378">
            <a:off x="430644" y="4911527"/>
            <a:ext cx="1344141" cy="1344141"/>
          </a:xfrm>
          <a:prstGeom prst="rect">
            <a:avLst/>
          </a:prstGeom>
        </p:spPr>
      </p:pic>
      <p:sp>
        <p:nvSpPr>
          <p:cNvPr id="29" name="直角三角形 28"/>
          <p:cNvSpPr/>
          <p:nvPr userDrawn="1"/>
        </p:nvSpPr>
        <p:spPr>
          <a:xfrm>
            <a:off x="2181197" y="-1246"/>
            <a:ext cx="5484105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 userDrawn="1"/>
        </p:nvSpPr>
        <p:spPr>
          <a:xfrm>
            <a:off x="-17252" y="1246"/>
            <a:ext cx="219845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13963" r="15432" b="9410"/>
          <a:stretch>
            <a:fillRect/>
          </a:stretch>
        </p:blipFill>
        <p:spPr>
          <a:xfrm rot="5400000">
            <a:off x="3803381" y="-272288"/>
            <a:ext cx="4585239" cy="7175108"/>
          </a:xfrm>
          <a:prstGeom prst="rect">
            <a:avLst/>
          </a:prstGeom>
          <a:effectLst>
            <a:outerShdw blurRad="152400" dist="762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直接连接符 32"/>
          <p:cNvCxnSpPr/>
          <p:nvPr userDrawn="1"/>
        </p:nvCxnSpPr>
        <p:spPr>
          <a:xfrm>
            <a:off x="724619" y="2518913"/>
            <a:ext cx="98341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/>
        </p:nvCxnSpPr>
        <p:spPr>
          <a:xfrm>
            <a:off x="1009290" y="2664441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 userDrawn="1"/>
        </p:nvCxnSpPr>
        <p:spPr>
          <a:xfrm>
            <a:off x="2329552" y="1055774"/>
            <a:ext cx="379561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 userDrawn="1"/>
        </p:nvSpPr>
        <p:spPr>
          <a:xfrm>
            <a:off x="2388139" y="3901657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 userDrawn="1"/>
        </p:nvSpPr>
        <p:spPr>
          <a:xfrm>
            <a:off x="2388139" y="4169395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 userDrawn="1"/>
        </p:nvSpPr>
        <p:spPr>
          <a:xfrm>
            <a:off x="2385265" y="4477072"/>
            <a:ext cx="126521" cy="126521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 userDrawn="1"/>
        </p:nvSpPr>
        <p:spPr>
          <a:xfrm>
            <a:off x="649748" y="963852"/>
            <a:ext cx="231787" cy="231787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 userDrawn="1"/>
        </p:nvSpPr>
        <p:spPr>
          <a:xfrm>
            <a:off x="961988" y="740548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9262724" y="1072408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 userDrawn="1"/>
        </p:nvCxnSpPr>
        <p:spPr>
          <a:xfrm>
            <a:off x="9676792" y="934385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0724229" y="3775494"/>
            <a:ext cx="669669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10882697" y="3901657"/>
            <a:ext cx="255600" cy="0"/>
          </a:xfrm>
          <a:prstGeom prst="line">
            <a:avLst/>
          </a:prstGeom>
          <a:ln w="38100"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 userDrawn="1"/>
        </p:nvSpPr>
        <p:spPr>
          <a:xfrm>
            <a:off x="8890254" y="5868778"/>
            <a:ext cx="322170" cy="32217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9378709" y="6099385"/>
            <a:ext cx="144853" cy="144853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8708565" y="840622"/>
            <a:ext cx="93758" cy="93758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 userDrawn="1"/>
        </p:nvSpPr>
        <p:spPr>
          <a:xfrm>
            <a:off x="11473132" y="4180858"/>
            <a:ext cx="156520" cy="15652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4876312" y="2576270"/>
            <a:ext cx="3116238" cy="14444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8000" spc="100" dirty="0">
                <a:solidFill>
                  <a:schemeClr val="accent1"/>
                </a:solidFill>
                <a:latin typeface="+mj-ea"/>
                <a:ea typeface="+mj-ea"/>
              </a:rPr>
              <a:t>再见！</a:t>
            </a:r>
            <a:endParaRPr lang="zh-CN" altLang="en-US" sz="8000" spc="100" dirty="0">
              <a:solidFill>
                <a:schemeClr val="accent1"/>
              </a:solidFill>
              <a:latin typeface="+mj-lt"/>
              <a:ea typeface="+mj-ea"/>
            </a:endParaRPr>
          </a:p>
        </p:txBody>
      </p:sp>
      <p:pic>
        <p:nvPicPr>
          <p:cNvPr id="53" name="图形 5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528" y="5101926"/>
            <a:ext cx="1219200" cy="1219200"/>
          </a:xfrm>
          <a:prstGeom prst="rect">
            <a:avLst/>
          </a:prstGeom>
        </p:spPr>
      </p:pic>
      <p:pic>
        <p:nvPicPr>
          <p:cNvPr id="54" name="图形 5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1377" y="100539"/>
            <a:ext cx="1219200" cy="1219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GIF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-1466850" y="5524500"/>
            <a:ext cx="2171700" cy="21717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466388" y="-1178718"/>
            <a:ext cx="3048000" cy="3086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24102" y="1216801"/>
            <a:ext cx="10333037" cy="4464051"/>
            <a:chOff x="1055688" y="728663"/>
            <a:chExt cx="10333037" cy="4464051"/>
          </a:xfrm>
        </p:grpSpPr>
        <p:sp>
          <p:nvSpPr>
            <p:cNvPr id="8" name="矩形: 圆角 7"/>
            <p:cNvSpPr/>
            <p:nvPr/>
          </p:nvSpPr>
          <p:spPr>
            <a:xfrm>
              <a:off x="1055688" y="728663"/>
              <a:ext cx="8355012" cy="4464050"/>
            </a:xfrm>
            <a:prstGeom prst="roundRect">
              <a:avLst>
                <a:gd name="adj" fmla="val 6904"/>
              </a:avLst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6851650" y="728664"/>
              <a:ext cx="4537075" cy="446405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grpSp>
        <p:nvGrpSpPr>
          <p:cNvPr id="38" name="图形 2"/>
          <p:cNvGrpSpPr/>
          <p:nvPr/>
        </p:nvGrpSpPr>
        <p:grpSpPr>
          <a:xfrm>
            <a:off x="7696198" y="2005010"/>
            <a:ext cx="2847978" cy="2847978"/>
            <a:chOff x="7834311" y="2119462"/>
            <a:chExt cx="2571752" cy="2571752"/>
          </a:xfrm>
        </p:grpSpPr>
        <p:sp>
          <p:nvSpPr>
            <p:cNvPr id="39" name="任意多边形: 形状 38"/>
            <p:cNvSpPr/>
            <p:nvPr/>
          </p:nvSpPr>
          <p:spPr>
            <a:xfrm>
              <a:off x="8080435" y="2365586"/>
              <a:ext cx="2079502" cy="2079502"/>
            </a:xfrm>
            <a:custGeom>
              <a:avLst/>
              <a:gdLst>
                <a:gd name="connsiteX0" fmla="*/ 0 w 2079502"/>
                <a:gd name="connsiteY0" fmla="*/ 1039751 h 2079502"/>
                <a:gd name="connsiteX1" fmla="*/ 1039751 w 2079502"/>
                <a:gd name="connsiteY1" fmla="*/ 2079503 h 2079502"/>
                <a:gd name="connsiteX2" fmla="*/ 2079503 w 2079502"/>
                <a:gd name="connsiteY2" fmla="*/ 1039751 h 2079502"/>
                <a:gd name="connsiteX3" fmla="*/ 1039751 w 2079502"/>
                <a:gd name="connsiteY3" fmla="*/ 0 h 2079502"/>
                <a:gd name="connsiteX4" fmla="*/ 0 w 2079502"/>
                <a:gd name="connsiteY4" fmla="*/ 1039751 h 20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9502" h="2079502">
                  <a:moveTo>
                    <a:pt x="0" y="1039751"/>
                  </a:moveTo>
                  <a:cubicBezTo>
                    <a:pt x="0" y="1613990"/>
                    <a:pt x="465512" y="2079503"/>
                    <a:pt x="1039751" y="2079503"/>
                  </a:cubicBezTo>
                  <a:cubicBezTo>
                    <a:pt x="1613990" y="2079503"/>
                    <a:pt x="2079503" y="1613990"/>
                    <a:pt x="2079503" y="1039751"/>
                  </a:cubicBezTo>
                  <a:cubicBezTo>
                    <a:pt x="2079503" y="465512"/>
                    <a:pt x="1613990" y="0"/>
                    <a:pt x="1039751" y="0"/>
                  </a:cubicBezTo>
                  <a:cubicBezTo>
                    <a:pt x="465512" y="0"/>
                    <a:pt x="0" y="465512"/>
                    <a:pt x="0" y="1039751"/>
                  </a:cubicBezTo>
                  <a:close/>
                </a:path>
              </a:pathLst>
            </a:custGeom>
            <a:solidFill>
              <a:srgbClr val="F0C48A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016644" y="2301292"/>
              <a:ext cx="2207587" cy="2207587"/>
            </a:xfrm>
            <a:custGeom>
              <a:avLst/>
              <a:gdLst>
                <a:gd name="connsiteX0" fmla="*/ 1103543 w 2207587"/>
                <a:gd name="connsiteY0" fmla="*/ 520378 h 2207587"/>
                <a:gd name="connsiteX1" fmla="*/ 1073907 w 2207587"/>
                <a:gd name="connsiteY1" fmla="*/ 490743 h 2207587"/>
                <a:gd name="connsiteX2" fmla="*/ 1073907 w 2207587"/>
                <a:gd name="connsiteY2" fmla="*/ 29635 h 2207587"/>
                <a:gd name="connsiteX3" fmla="*/ 1103543 w 2207587"/>
                <a:gd name="connsiteY3" fmla="*/ 0 h 2207587"/>
                <a:gd name="connsiteX4" fmla="*/ 1133178 w 2207587"/>
                <a:gd name="connsiteY4" fmla="*/ 29635 h 2207587"/>
                <a:gd name="connsiteX5" fmla="*/ 1133178 w 2207587"/>
                <a:gd name="connsiteY5" fmla="*/ 490743 h 2207587"/>
                <a:gd name="connsiteX6" fmla="*/ 1103543 w 2207587"/>
                <a:gd name="connsiteY6" fmla="*/ 520378 h 2207587"/>
                <a:gd name="connsiteX7" fmla="*/ 727324 w 2207587"/>
                <a:gd name="connsiteY7" fmla="*/ 520378 h 2207587"/>
                <a:gd name="connsiteX8" fmla="*/ 697688 w 2207587"/>
                <a:gd name="connsiteY8" fmla="*/ 490743 h 2207587"/>
                <a:gd name="connsiteX9" fmla="*/ 697688 w 2207587"/>
                <a:gd name="connsiteY9" fmla="*/ 29635 h 2207587"/>
                <a:gd name="connsiteX10" fmla="*/ 727324 w 2207587"/>
                <a:gd name="connsiteY10" fmla="*/ 0 h 2207587"/>
                <a:gd name="connsiteX11" fmla="*/ 756959 w 2207587"/>
                <a:gd name="connsiteY11" fmla="*/ 29635 h 2207587"/>
                <a:gd name="connsiteX12" fmla="*/ 756959 w 2207587"/>
                <a:gd name="connsiteY12" fmla="*/ 490743 h 2207587"/>
                <a:gd name="connsiteX13" fmla="*/ 727324 w 2207587"/>
                <a:gd name="connsiteY13" fmla="*/ 520378 h 2207587"/>
                <a:gd name="connsiteX14" fmla="*/ 1479762 w 2207587"/>
                <a:gd name="connsiteY14" fmla="*/ 520378 h 2207587"/>
                <a:gd name="connsiteX15" fmla="*/ 1450127 w 2207587"/>
                <a:gd name="connsiteY15" fmla="*/ 490743 h 2207587"/>
                <a:gd name="connsiteX16" fmla="*/ 1450127 w 2207587"/>
                <a:gd name="connsiteY16" fmla="*/ 29635 h 2207587"/>
                <a:gd name="connsiteX17" fmla="*/ 1479762 w 2207587"/>
                <a:gd name="connsiteY17" fmla="*/ 0 h 2207587"/>
                <a:gd name="connsiteX18" fmla="*/ 1509397 w 2207587"/>
                <a:gd name="connsiteY18" fmla="*/ 29635 h 2207587"/>
                <a:gd name="connsiteX19" fmla="*/ 1509397 w 2207587"/>
                <a:gd name="connsiteY19" fmla="*/ 490743 h 2207587"/>
                <a:gd name="connsiteX20" fmla="*/ 1479762 w 2207587"/>
                <a:gd name="connsiteY20" fmla="*/ 520378 h 2207587"/>
                <a:gd name="connsiteX21" fmla="*/ 1103543 w 2207587"/>
                <a:gd name="connsiteY21" fmla="*/ 2207588 h 2207587"/>
                <a:gd name="connsiteX22" fmla="*/ 1073907 w 2207587"/>
                <a:gd name="connsiteY22" fmla="*/ 2177953 h 2207587"/>
                <a:gd name="connsiteX23" fmla="*/ 1073907 w 2207587"/>
                <a:gd name="connsiteY23" fmla="*/ 1716845 h 2207587"/>
                <a:gd name="connsiteX24" fmla="*/ 1103543 w 2207587"/>
                <a:gd name="connsiteY24" fmla="*/ 1687210 h 2207587"/>
                <a:gd name="connsiteX25" fmla="*/ 1133178 w 2207587"/>
                <a:gd name="connsiteY25" fmla="*/ 1716845 h 2207587"/>
                <a:gd name="connsiteX26" fmla="*/ 1133178 w 2207587"/>
                <a:gd name="connsiteY26" fmla="*/ 2177953 h 2207587"/>
                <a:gd name="connsiteX27" fmla="*/ 1103543 w 2207587"/>
                <a:gd name="connsiteY27" fmla="*/ 2207588 h 2207587"/>
                <a:gd name="connsiteX28" fmla="*/ 727324 w 2207587"/>
                <a:gd name="connsiteY28" fmla="*/ 2207588 h 2207587"/>
                <a:gd name="connsiteX29" fmla="*/ 697688 w 2207587"/>
                <a:gd name="connsiteY29" fmla="*/ 2177953 h 2207587"/>
                <a:gd name="connsiteX30" fmla="*/ 697688 w 2207587"/>
                <a:gd name="connsiteY30" fmla="*/ 1716845 h 2207587"/>
                <a:gd name="connsiteX31" fmla="*/ 727324 w 2207587"/>
                <a:gd name="connsiteY31" fmla="*/ 1687210 h 2207587"/>
                <a:gd name="connsiteX32" fmla="*/ 756959 w 2207587"/>
                <a:gd name="connsiteY32" fmla="*/ 1716845 h 2207587"/>
                <a:gd name="connsiteX33" fmla="*/ 756959 w 2207587"/>
                <a:gd name="connsiteY33" fmla="*/ 2177953 h 2207587"/>
                <a:gd name="connsiteX34" fmla="*/ 727324 w 2207587"/>
                <a:gd name="connsiteY34" fmla="*/ 2207588 h 2207587"/>
                <a:gd name="connsiteX35" fmla="*/ 1479762 w 2207587"/>
                <a:gd name="connsiteY35" fmla="*/ 2207588 h 2207587"/>
                <a:gd name="connsiteX36" fmla="*/ 1450127 w 2207587"/>
                <a:gd name="connsiteY36" fmla="*/ 2177953 h 2207587"/>
                <a:gd name="connsiteX37" fmla="*/ 1450127 w 2207587"/>
                <a:gd name="connsiteY37" fmla="*/ 1716845 h 2207587"/>
                <a:gd name="connsiteX38" fmla="*/ 1479762 w 2207587"/>
                <a:gd name="connsiteY38" fmla="*/ 1687210 h 2207587"/>
                <a:gd name="connsiteX39" fmla="*/ 1509397 w 2207587"/>
                <a:gd name="connsiteY39" fmla="*/ 1716845 h 2207587"/>
                <a:gd name="connsiteX40" fmla="*/ 1509397 w 2207587"/>
                <a:gd name="connsiteY40" fmla="*/ 2177953 h 2207587"/>
                <a:gd name="connsiteX41" fmla="*/ 1479762 w 2207587"/>
                <a:gd name="connsiteY41" fmla="*/ 2207588 h 2207587"/>
                <a:gd name="connsiteX42" fmla="*/ 2177953 w 2207587"/>
                <a:gd name="connsiteY42" fmla="*/ 1133681 h 2207587"/>
                <a:gd name="connsiteX43" fmla="*/ 1716845 w 2207587"/>
                <a:gd name="connsiteY43" fmla="*/ 1133681 h 2207587"/>
                <a:gd name="connsiteX44" fmla="*/ 1687210 w 2207587"/>
                <a:gd name="connsiteY44" fmla="*/ 1104045 h 2207587"/>
                <a:gd name="connsiteX45" fmla="*/ 1716845 w 2207587"/>
                <a:gd name="connsiteY45" fmla="*/ 1074410 h 2207587"/>
                <a:gd name="connsiteX46" fmla="*/ 2177953 w 2207587"/>
                <a:gd name="connsiteY46" fmla="*/ 1074410 h 2207587"/>
                <a:gd name="connsiteX47" fmla="*/ 2207588 w 2207587"/>
                <a:gd name="connsiteY47" fmla="*/ 1104045 h 2207587"/>
                <a:gd name="connsiteX48" fmla="*/ 2177953 w 2207587"/>
                <a:gd name="connsiteY48" fmla="*/ 1133681 h 2207587"/>
                <a:gd name="connsiteX49" fmla="*/ 2177953 w 2207587"/>
                <a:gd name="connsiteY49" fmla="*/ 757461 h 2207587"/>
                <a:gd name="connsiteX50" fmla="*/ 1716845 w 2207587"/>
                <a:gd name="connsiteY50" fmla="*/ 757461 h 2207587"/>
                <a:gd name="connsiteX51" fmla="*/ 1687210 w 2207587"/>
                <a:gd name="connsiteY51" fmla="*/ 727826 h 2207587"/>
                <a:gd name="connsiteX52" fmla="*/ 1716845 w 2207587"/>
                <a:gd name="connsiteY52" fmla="*/ 698190 h 2207587"/>
                <a:gd name="connsiteX53" fmla="*/ 2177953 w 2207587"/>
                <a:gd name="connsiteY53" fmla="*/ 698190 h 2207587"/>
                <a:gd name="connsiteX54" fmla="*/ 2207588 w 2207587"/>
                <a:gd name="connsiteY54" fmla="*/ 727826 h 2207587"/>
                <a:gd name="connsiteX55" fmla="*/ 2177953 w 2207587"/>
                <a:gd name="connsiteY55" fmla="*/ 757461 h 2207587"/>
                <a:gd name="connsiteX56" fmla="*/ 2177953 w 2207587"/>
                <a:gd name="connsiteY56" fmla="*/ 1509900 h 2207587"/>
                <a:gd name="connsiteX57" fmla="*/ 1716845 w 2207587"/>
                <a:gd name="connsiteY57" fmla="*/ 1509900 h 2207587"/>
                <a:gd name="connsiteX58" fmla="*/ 1687210 w 2207587"/>
                <a:gd name="connsiteY58" fmla="*/ 1480264 h 2207587"/>
                <a:gd name="connsiteX59" fmla="*/ 1716845 w 2207587"/>
                <a:gd name="connsiteY59" fmla="*/ 1450629 h 2207587"/>
                <a:gd name="connsiteX60" fmla="*/ 2177953 w 2207587"/>
                <a:gd name="connsiteY60" fmla="*/ 1450629 h 2207587"/>
                <a:gd name="connsiteX61" fmla="*/ 2207588 w 2207587"/>
                <a:gd name="connsiteY61" fmla="*/ 1480264 h 2207587"/>
                <a:gd name="connsiteX62" fmla="*/ 2177953 w 2207587"/>
                <a:gd name="connsiteY62" fmla="*/ 1509900 h 2207587"/>
                <a:gd name="connsiteX63" fmla="*/ 490743 w 2207587"/>
                <a:gd name="connsiteY63" fmla="*/ 1133681 h 2207587"/>
                <a:gd name="connsiteX64" fmla="*/ 29635 w 2207587"/>
                <a:gd name="connsiteY64" fmla="*/ 1133681 h 2207587"/>
                <a:gd name="connsiteX65" fmla="*/ 0 w 2207587"/>
                <a:gd name="connsiteY65" fmla="*/ 1104045 h 2207587"/>
                <a:gd name="connsiteX66" fmla="*/ 29635 w 2207587"/>
                <a:gd name="connsiteY66" fmla="*/ 1074410 h 2207587"/>
                <a:gd name="connsiteX67" fmla="*/ 490743 w 2207587"/>
                <a:gd name="connsiteY67" fmla="*/ 1074410 h 2207587"/>
                <a:gd name="connsiteX68" fmla="*/ 520378 w 2207587"/>
                <a:gd name="connsiteY68" fmla="*/ 1104045 h 2207587"/>
                <a:gd name="connsiteX69" fmla="*/ 490743 w 2207587"/>
                <a:gd name="connsiteY69" fmla="*/ 1133681 h 2207587"/>
                <a:gd name="connsiteX70" fmla="*/ 490743 w 2207587"/>
                <a:gd name="connsiteY70" fmla="*/ 756959 h 2207587"/>
                <a:gd name="connsiteX71" fmla="*/ 29635 w 2207587"/>
                <a:gd name="connsiteY71" fmla="*/ 756959 h 2207587"/>
                <a:gd name="connsiteX72" fmla="*/ 0 w 2207587"/>
                <a:gd name="connsiteY72" fmla="*/ 727324 h 2207587"/>
                <a:gd name="connsiteX73" fmla="*/ 29635 w 2207587"/>
                <a:gd name="connsiteY73" fmla="*/ 697688 h 2207587"/>
                <a:gd name="connsiteX74" fmla="*/ 490743 w 2207587"/>
                <a:gd name="connsiteY74" fmla="*/ 697688 h 2207587"/>
                <a:gd name="connsiteX75" fmla="*/ 520378 w 2207587"/>
                <a:gd name="connsiteY75" fmla="*/ 727324 h 2207587"/>
                <a:gd name="connsiteX76" fmla="*/ 490743 w 2207587"/>
                <a:gd name="connsiteY76" fmla="*/ 756959 h 2207587"/>
                <a:gd name="connsiteX77" fmla="*/ 490743 w 2207587"/>
                <a:gd name="connsiteY77" fmla="*/ 1509900 h 2207587"/>
                <a:gd name="connsiteX78" fmla="*/ 29635 w 2207587"/>
                <a:gd name="connsiteY78" fmla="*/ 1509900 h 2207587"/>
                <a:gd name="connsiteX79" fmla="*/ 0 w 2207587"/>
                <a:gd name="connsiteY79" fmla="*/ 1480264 h 2207587"/>
                <a:gd name="connsiteX80" fmla="*/ 29635 w 2207587"/>
                <a:gd name="connsiteY80" fmla="*/ 1450629 h 2207587"/>
                <a:gd name="connsiteX81" fmla="*/ 490743 w 2207587"/>
                <a:gd name="connsiteY81" fmla="*/ 1450629 h 2207587"/>
                <a:gd name="connsiteX82" fmla="*/ 520378 w 2207587"/>
                <a:gd name="connsiteY82" fmla="*/ 1480264 h 2207587"/>
                <a:gd name="connsiteX83" fmla="*/ 490743 w 2207587"/>
                <a:gd name="connsiteY83" fmla="*/ 1509900 h 220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2207587" h="2207587">
                  <a:moveTo>
                    <a:pt x="1103543" y="520378"/>
                  </a:moveTo>
                  <a:cubicBezTo>
                    <a:pt x="1087469" y="520378"/>
                    <a:pt x="1073907" y="507318"/>
                    <a:pt x="1073907" y="490743"/>
                  </a:cubicBezTo>
                  <a:lnTo>
                    <a:pt x="1073907" y="29635"/>
                  </a:lnTo>
                  <a:cubicBezTo>
                    <a:pt x="1073907" y="13562"/>
                    <a:pt x="1086967" y="0"/>
                    <a:pt x="1103543" y="0"/>
                  </a:cubicBezTo>
                  <a:cubicBezTo>
                    <a:pt x="1119616" y="0"/>
                    <a:pt x="1133178" y="13060"/>
                    <a:pt x="1133178" y="29635"/>
                  </a:cubicBezTo>
                  <a:lnTo>
                    <a:pt x="1133178" y="490743"/>
                  </a:lnTo>
                  <a:cubicBezTo>
                    <a:pt x="1133178" y="507318"/>
                    <a:pt x="1119616" y="520378"/>
                    <a:pt x="1103543" y="520378"/>
                  </a:cubicBezTo>
                  <a:close/>
                  <a:moveTo>
                    <a:pt x="727324" y="520378"/>
                  </a:moveTo>
                  <a:cubicBezTo>
                    <a:pt x="711250" y="520378"/>
                    <a:pt x="697688" y="507318"/>
                    <a:pt x="697688" y="490743"/>
                  </a:cubicBezTo>
                  <a:lnTo>
                    <a:pt x="697688" y="29635"/>
                  </a:lnTo>
                  <a:cubicBezTo>
                    <a:pt x="697688" y="13562"/>
                    <a:pt x="710748" y="0"/>
                    <a:pt x="727324" y="0"/>
                  </a:cubicBezTo>
                  <a:cubicBezTo>
                    <a:pt x="743397" y="0"/>
                    <a:pt x="756959" y="13060"/>
                    <a:pt x="756959" y="29635"/>
                  </a:cubicBezTo>
                  <a:lnTo>
                    <a:pt x="756959" y="490743"/>
                  </a:lnTo>
                  <a:cubicBezTo>
                    <a:pt x="756457" y="507318"/>
                    <a:pt x="743397" y="520378"/>
                    <a:pt x="727324" y="520378"/>
                  </a:cubicBezTo>
                  <a:close/>
                  <a:moveTo>
                    <a:pt x="1479762" y="520378"/>
                  </a:moveTo>
                  <a:cubicBezTo>
                    <a:pt x="1463689" y="520378"/>
                    <a:pt x="1450127" y="507318"/>
                    <a:pt x="1450127" y="490743"/>
                  </a:cubicBezTo>
                  <a:lnTo>
                    <a:pt x="1450127" y="29635"/>
                  </a:lnTo>
                  <a:cubicBezTo>
                    <a:pt x="1450127" y="13562"/>
                    <a:pt x="1463186" y="0"/>
                    <a:pt x="1479762" y="0"/>
                  </a:cubicBezTo>
                  <a:cubicBezTo>
                    <a:pt x="1495836" y="0"/>
                    <a:pt x="1509397" y="13060"/>
                    <a:pt x="1509397" y="29635"/>
                  </a:cubicBezTo>
                  <a:lnTo>
                    <a:pt x="1509397" y="490743"/>
                  </a:lnTo>
                  <a:cubicBezTo>
                    <a:pt x="1509397" y="507318"/>
                    <a:pt x="1496338" y="520378"/>
                    <a:pt x="1479762" y="520378"/>
                  </a:cubicBezTo>
                  <a:close/>
                  <a:moveTo>
                    <a:pt x="1103543" y="2207588"/>
                  </a:moveTo>
                  <a:cubicBezTo>
                    <a:pt x="1087469" y="2207588"/>
                    <a:pt x="1073907" y="2194528"/>
                    <a:pt x="1073907" y="2177953"/>
                  </a:cubicBezTo>
                  <a:lnTo>
                    <a:pt x="1073907" y="1716845"/>
                  </a:lnTo>
                  <a:cubicBezTo>
                    <a:pt x="1073907" y="1700772"/>
                    <a:pt x="1086967" y="1687210"/>
                    <a:pt x="1103543" y="1687210"/>
                  </a:cubicBezTo>
                  <a:cubicBezTo>
                    <a:pt x="1119616" y="1687210"/>
                    <a:pt x="1133178" y="1700270"/>
                    <a:pt x="1133178" y="1716845"/>
                  </a:cubicBezTo>
                  <a:lnTo>
                    <a:pt x="1133178" y="2177953"/>
                  </a:lnTo>
                  <a:cubicBezTo>
                    <a:pt x="1133178" y="2194528"/>
                    <a:pt x="1119616" y="2207588"/>
                    <a:pt x="1103543" y="2207588"/>
                  </a:cubicBezTo>
                  <a:close/>
                  <a:moveTo>
                    <a:pt x="727324" y="2207588"/>
                  </a:moveTo>
                  <a:cubicBezTo>
                    <a:pt x="711250" y="2207588"/>
                    <a:pt x="697688" y="2194528"/>
                    <a:pt x="697688" y="2177953"/>
                  </a:cubicBezTo>
                  <a:lnTo>
                    <a:pt x="697688" y="1716845"/>
                  </a:lnTo>
                  <a:cubicBezTo>
                    <a:pt x="697688" y="1700772"/>
                    <a:pt x="710748" y="1687210"/>
                    <a:pt x="727324" y="1687210"/>
                  </a:cubicBezTo>
                  <a:cubicBezTo>
                    <a:pt x="743397" y="1687210"/>
                    <a:pt x="756959" y="1700270"/>
                    <a:pt x="756959" y="1716845"/>
                  </a:cubicBezTo>
                  <a:lnTo>
                    <a:pt x="756959" y="2177953"/>
                  </a:lnTo>
                  <a:cubicBezTo>
                    <a:pt x="756457" y="2194528"/>
                    <a:pt x="743397" y="2207588"/>
                    <a:pt x="727324" y="2207588"/>
                  </a:cubicBezTo>
                  <a:close/>
                  <a:moveTo>
                    <a:pt x="1479762" y="2207588"/>
                  </a:moveTo>
                  <a:cubicBezTo>
                    <a:pt x="1463689" y="2207588"/>
                    <a:pt x="1450127" y="2194528"/>
                    <a:pt x="1450127" y="2177953"/>
                  </a:cubicBezTo>
                  <a:lnTo>
                    <a:pt x="1450127" y="1716845"/>
                  </a:lnTo>
                  <a:cubicBezTo>
                    <a:pt x="1450127" y="1700772"/>
                    <a:pt x="1463186" y="1687210"/>
                    <a:pt x="1479762" y="1687210"/>
                  </a:cubicBezTo>
                  <a:cubicBezTo>
                    <a:pt x="1495836" y="1687210"/>
                    <a:pt x="1509397" y="1700270"/>
                    <a:pt x="1509397" y="1716845"/>
                  </a:cubicBezTo>
                  <a:lnTo>
                    <a:pt x="1509397" y="2177953"/>
                  </a:lnTo>
                  <a:cubicBezTo>
                    <a:pt x="1509397" y="2194528"/>
                    <a:pt x="1495836" y="2207588"/>
                    <a:pt x="1479762" y="2207588"/>
                  </a:cubicBezTo>
                  <a:close/>
                  <a:moveTo>
                    <a:pt x="2177953" y="1133681"/>
                  </a:moveTo>
                  <a:lnTo>
                    <a:pt x="1716845" y="1133681"/>
                  </a:lnTo>
                  <a:cubicBezTo>
                    <a:pt x="1700772" y="1133681"/>
                    <a:pt x="1687210" y="1120621"/>
                    <a:pt x="1687210" y="1104045"/>
                  </a:cubicBezTo>
                  <a:cubicBezTo>
                    <a:pt x="1687210" y="1087972"/>
                    <a:pt x="1700270" y="1074410"/>
                    <a:pt x="1716845" y="1074410"/>
                  </a:cubicBezTo>
                  <a:lnTo>
                    <a:pt x="2177953" y="1074410"/>
                  </a:lnTo>
                  <a:cubicBezTo>
                    <a:pt x="2194026" y="1074410"/>
                    <a:pt x="2207588" y="1087469"/>
                    <a:pt x="2207588" y="1104045"/>
                  </a:cubicBezTo>
                  <a:cubicBezTo>
                    <a:pt x="2207086" y="1120119"/>
                    <a:pt x="2194026" y="1133681"/>
                    <a:pt x="2177953" y="1133681"/>
                  </a:cubicBezTo>
                  <a:close/>
                  <a:moveTo>
                    <a:pt x="2177953" y="757461"/>
                  </a:moveTo>
                  <a:lnTo>
                    <a:pt x="1716845" y="757461"/>
                  </a:lnTo>
                  <a:cubicBezTo>
                    <a:pt x="1700772" y="757461"/>
                    <a:pt x="1687210" y="744402"/>
                    <a:pt x="1687210" y="727826"/>
                  </a:cubicBezTo>
                  <a:cubicBezTo>
                    <a:pt x="1687210" y="711752"/>
                    <a:pt x="1700270" y="698190"/>
                    <a:pt x="1716845" y="698190"/>
                  </a:cubicBezTo>
                  <a:lnTo>
                    <a:pt x="2177953" y="698190"/>
                  </a:lnTo>
                  <a:cubicBezTo>
                    <a:pt x="2194026" y="698190"/>
                    <a:pt x="2207588" y="711250"/>
                    <a:pt x="2207588" y="727826"/>
                  </a:cubicBezTo>
                  <a:cubicBezTo>
                    <a:pt x="2207086" y="743899"/>
                    <a:pt x="2194026" y="757461"/>
                    <a:pt x="2177953" y="757461"/>
                  </a:cubicBezTo>
                  <a:close/>
                  <a:moveTo>
                    <a:pt x="2177953" y="1509900"/>
                  </a:moveTo>
                  <a:lnTo>
                    <a:pt x="1716845" y="1509900"/>
                  </a:lnTo>
                  <a:cubicBezTo>
                    <a:pt x="1700772" y="1509900"/>
                    <a:pt x="1687210" y="1496840"/>
                    <a:pt x="1687210" y="1480264"/>
                  </a:cubicBezTo>
                  <a:cubicBezTo>
                    <a:pt x="1687210" y="1464191"/>
                    <a:pt x="1700270" y="1450629"/>
                    <a:pt x="1716845" y="1450629"/>
                  </a:cubicBezTo>
                  <a:lnTo>
                    <a:pt x="2177953" y="1450629"/>
                  </a:lnTo>
                  <a:cubicBezTo>
                    <a:pt x="2194026" y="1450629"/>
                    <a:pt x="2207588" y="1463689"/>
                    <a:pt x="2207588" y="1480264"/>
                  </a:cubicBezTo>
                  <a:cubicBezTo>
                    <a:pt x="2207086" y="1496840"/>
                    <a:pt x="2194026" y="1509900"/>
                    <a:pt x="2177953" y="1509900"/>
                  </a:cubicBezTo>
                  <a:close/>
                  <a:moveTo>
                    <a:pt x="490743" y="1133681"/>
                  </a:moveTo>
                  <a:lnTo>
                    <a:pt x="29635" y="1133681"/>
                  </a:lnTo>
                  <a:cubicBezTo>
                    <a:pt x="13562" y="1133681"/>
                    <a:pt x="0" y="1120621"/>
                    <a:pt x="0" y="1104045"/>
                  </a:cubicBezTo>
                  <a:cubicBezTo>
                    <a:pt x="0" y="1087972"/>
                    <a:pt x="13060" y="1074410"/>
                    <a:pt x="29635" y="1074410"/>
                  </a:cubicBezTo>
                  <a:lnTo>
                    <a:pt x="490743" y="1074410"/>
                  </a:lnTo>
                  <a:cubicBezTo>
                    <a:pt x="506816" y="1074410"/>
                    <a:pt x="520378" y="1087469"/>
                    <a:pt x="520378" y="1104045"/>
                  </a:cubicBezTo>
                  <a:cubicBezTo>
                    <a:pt x="519876" y="1120119"/>
                    <a:pt x="506816" y="1133681"/>
                    <a:pt x="490743" y="1133681"/>
                  </a:cubicBezTo>
                  <a:close/>
                  <a:moveTo>
                    <a:pt x="490743" y="756959"/>
                  </a:moveTo>
                  <a:lnTo>
                    <a:pt x="29635" y="756959"/>
                  </a:lnTo>
                  <a:cubicBezTo>
                    <a:pt x="13562" y="756959"/>
                    <a:pt x="0" y="743899"/>
                    <a:pt x="0" y="727324"/>
                  </a:cubicBezTo>
                  <a:cubicBezTo>
                    <a:pt x="0" y="711250"/>
                    <a:pt x="13060" y="697688"/>
                    <a:pt x="29635" y="697688"/>
                  </a:cubicBezTo>
                  <a:lnTo>
                    <a:pt x="490743" y="697688"/>
                  </a:lnTo>
                  <a:cubicBezTo>
                    <a:pt x="506816" y="697688"/>
                    <a:pt x="520378" y="710748"/>
                    <a:pt x="520378" y="727324"/>
                  </a:cubicBezTo>
                  <a:cubicBezTo>
                    <a:pt x="519876" y="743899"/>
                    <a:pt x="506816" y="756959"/>
                    <a:pt x="490743" y="756959"/>
                  </a:cubicBezTo>
                  <a:close/>
                  <a:moveTo>
                    <a:pt x="490743" y="1509900"/>
                  </a:moveTo>
                  <a:lnTo>
                    <a:pt x="29635" y="1509900"/>
                  </a:lnTo>
                  <a:cubicBezTo>
                    <a:pt x="13562" y="1509900"/>
                    <a:pt x="0" y="1496840"/>
                    <a:pt x="0" y="1480264"/>
                  </a:cubicBezTo>
                  <a:cubicBezTo>
                    <a:pt x="0" y="1464191"/>
                    <a:pt x="13060" y="1450629"/>
                    <a:pt x="29635" y="1450629"/>
                  </a:cubicBezTo>
                  <a:lnTo>
                    <a:pt x="490743" y="1450629"/>
                  </a:lnTo>
                  <a:cubicBezTo>
                    <a:pt x="506816" y="1450629"/>
                    <a:pt x="520378" y="1463689"/>
                    <a:pt x="520378" y="1480264"/>
                  </a:cubicBezTo>
                  <a:cubicBezTo>
                    <a:pt x="519876" y="1496840"/>
                    <a:pt x="506816" y="1509900"/>
                    <a:pt x="490743" y="1509900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023243" y="4467692"/>
              <a:ext cx="193885" cy="193886"/>
            </a:xfrm>
            <a:custGeom>
              <a:avLst/>
              <a:gdLst>
                <a:gd name="connsiteX0" fmla="*/ 193886 w 193885"/>
                <a:gd name="connsiteY0" fmla="*/ 96943 h 193886"/>
                <a:gd name="connsiteX1" fmla="*/ 96943 w 193885"/>
                <a:gd name="connsiteY1" fmla="*/ 0 h 193886"/>
                <a:gd name="connsiteX2" fmla="*/ 0 w 193885"/>
                <a:gd name="connsiteY2" fmla="*/ 96943 h 193886"/>
                <a:gd name="connsiteX3" fmla="*/ 96943 w 193885"/>
                <a:gd name="connsiteY3" fmla="*/ 193886 h 193886"/>
                <a:gd name="connsiteX4" fmla="*/ 193886 w 193885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5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8647021" y="4467620"/>
              <a:ext cx="193928" cy="193932"/>
            </a:xfrm>
            <a:custGeom>
              <a:avLst/>
              <a:gdLst>
                <a:gd name="connsiteX0" fmla="*/ 2065 w 193928"/>
                <a:gd name="connsiteY0" fmla="*/ 116765 h 193932"/>
                <a:gd name="connsiteX1" fmla="*/ 116754 w 193928"/>
                <a:gd name="connsiteY1" fmla="*/ 191873 h 193932"/>
                <a:gd name="connsiteX2" fmla="*/ 191868 w 193928"/>
                <a:gd name="connsiteY2" fmla="*/ 77184 h 193932"/>
                <a:gd name="connsiteX3" fmla="*/ 191865 w 193928"/>
                <a:gd name="connsiteY3" fmla="*/ 77172 h 193932"/>
                <a:gd name="connsiteX4" fmla="*/ 77173 w 193928"/>
                <a:gd name="connsiteY4" fmla="*/ 2061 h 193932"/>
                <a:gd name="connsiteX5" fmla="*/ 2060 w 193928"/>
                <a:gd name="connsiteY5" fmla="*/ 116753 h 193932"/>
                <a:gd name="connsiteX6" fmla="*/ 2065 w 193928"/>
                <a:gd name="connsiteY6" fmla="*/ 116765 h 19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928" h="193932">
                  <a:moveTo>
                    <a:pt x="2065" y="116765"/>
                  </a:moveTo>
                  <a:cubicBezTo>
                    <a:pt x="12993" y="169170"/>
                    <a:pt x="64342" y="202798"/>
                    <a:pt x="116754" y="191873"/>
                  </a:cubicBezTo>
                  <a:cubicBezTo>
                    <a:pt x="169169" y="180949"/>
                    <a:pt x="202797" y="129599"/>
                    <a:pt x="191868" y="77184"/>
                  </a:cubicBezTo>
                  <a:cubicBezTo>
                    <a:pt x="191868" y="77182"/>
                    <a:pt x="191865" y="77177"/>
                    <a:pt x="191865" y="77172"/>
                  </a:cubicBezTo>
                  <a:cubicBezTo>
                    <a:pt x="180935" y="24760"/>
                    <a:pt x="129586" y="-8869"/>
                    <a:pt x="77173" y="2061"/>
                  </a:cubicBezTo>
                  <a:cubicBezTo>
                    <a:pt x="24761" y="12991"/>
                    <a:pt x="-8867" y="64338"/>
                    <a:pt x="2060" y="116753"/>
                  </a:cubicBezTo>
                  <a:cubicBezTo>
                    <a:pt x="2063" y="116755"/>
                    <a:pt x="2063" y="116760"/>
                    <a:pt x="2065" y="116765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399463" y="4467692"/>
              <a:ext cx="193886" cy="193886"/>
            </a:xfrm>
            <a:custGeom>
              <a:avLst/>
              <a:gdLst>
                <a:gd name="connsiteX0" fmla="*/ 193886 w 193886"/>
                <a:gd name="connsiteY0" fmla="*/ 96943 h 193886"/>
                <a:gd name="connsiteX1" fmla="*/ 96943 w 193886"/>
                <a:gd name="connsiteY1" fmla="*/ 0 h 193886"/>
                <a:gd name="connsiteX2" fmla="*/ 0 w 193886"/>
                <a:gd name="connsiteY2" fmla="*/ 96943 h 193886"/>
                <a:gd name="connsiteX3" fmla="*/ 96943 w 193886"/>
                <a:gd name="connsiteY3" fmla="*/ 193886 h 193886"/>
                <a:gd name="connsiteX4" fmla="*/ 193886 w 193886"/>
                <a:gd name="connsiteY4" fmla="*/ 96943 h 19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6" h="193886">
                  <a:moveTo>
                    <a:pt x="193886" y="96943"/>
                  </a:move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689"/>
                    <a:pt x="43700" y="193886"/>
                    <a:pt x="96943" y="193886"/>
                  </a:cubicBezTo>
                  <a:cubicBezTo>
                    <a:pt x="150689" y="193886"/>
                    <a:pt x="193886" y="150689"/>
                    <a:pt x="193886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8617389" y="4438057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629376 w 1005595"/>
                <a:gd name="connsiteY4" fmla="*/ 126578 h 253156"/>
                <a:gd name="connsiteX5" fmla="*/ 502798 w 1005595"/>
                <a:gd name="connsiteY5" fmla="*/ 253157 h 253156"/>
                <a:gd name="connsiteX6" fmla="*/ 502798 w 1005595"/>
                <a:gd name="connsiteY6" fmla="*/ 58768 h 253156"/>
                <a:gd name="connsiteX7" fmla="*/ 455080 w 1005595"/>
                <a:gd name="connsiteY7" fmla="*/ 78358 h 253156"/>
                <a:gd name="connsiteX8" fmla="*/ 435490 w 1005595"/>
                <a:gd name="connsiteY8" fmla="*/ 126076 h 253156"/>
                <a:gd name="connsiteX9" fmla="*/ 503300 w 1005595"/>
                <a:gd name="connsiteY9" fmla="*/ 193886 h 253156"/>
                <a:gd name="connsiteX10" fmla="*/ 571110 w 1005595"/>
                <a:gd name="connsiteY10" fmla="*/ 126076 h 253156"/>
                <a:gd name="connsiteX11" fmla="*/ 502798 w 1005595"/>
                <a:gd name="connsiteY11" fmla="*/ 58768 h 253156"/>
                <a:gd name="connsiteX12" fmla="*/ 126578 w 1005595"/>
                <a:gd name="connsiteY12" fmla="*/ 253157 h 253156"/>
                <a:gd name="connsiteX13" fmla="*/ 0 w 1005595"/>
                <a:gd name="connsiteY13" fmla="*/ 126578 h 253156"/>
                <a:gd name="connsiteX14" fmla="*/ 126578 w 1005595"/>
                <a:gd name="connsiteY14" fmla="*/ 0 h 253156"/>
                <a:gd name="connsiteX15" fmla="*/ 253157 w 1005595"/>
                <a:gd name="connsiteY15" fmla="*/ 126578 h 253156"/>
                <a:gd name="connsiteX16" fmla="*/ 215987 w 1005595"/>
                <a:gd name="connsiteY16" fmla="*/ 215987 h 253156"/>
                <a:gd name="connsiteX17" fmla="*/ 126578 w 1005595"/>
                <a:gd name="connsiteY17" fmla="*/ 253157 h 253156"/>
                <a:gd name="connsiteX18" fmla="*/ 126578 w 1005595"/>
                <a:gd name="connsiteY18" fmla="*/ 58768 h 253156"/>
                <a:gd name="connsiteX19" fmla="*/ 58769 w 1005595"/>
                <a:gd name="connsiteY19" fmla="*/ 126578 h 253156"/>
                <a:gd name="connsiteX20" fmla="*/ 126578 w 1005595"/>
                <a:gd name="connsiteY20" fmla="*/ 194388 h 253156"/>
                <a:gd name="connsiteX21" fmla="*/ 174297 w 1005595"/>
                <a:gd name="connsiteY21" fmla="*/ 174799 h 253156"/>
                <a:gd name="connsiteX22" fmla="*/ 193886 w 1005595"/>
                <a:gd name="connsiteY22" fmla="*/ 127081 h 253156"/>
                <a:gd name="connsiteX23" fmla="*/ 223521 w 1005595"/>
                <a:gd name="connsiteY23" fmla="*/ 127081 h 253156"/>
                <a:gd name="connsiteX24" fmla="*/ 193886 w 1005595"/>
                <a:gd name="connsiteY24" fmla="*/ 127081 h 253156"/>
                <a:gd name="connsiteX25" fmla="*/ 126578 w 1005595"/>
                <a:gd name="connsiteY25" fmla="*/ 58768 h 253156"/>
                <a:gd name="connsiteX26" fmla="*/ 879017 w 1005595"/>
                <a:gd name="connsiteY26" fmla="*/ 253157 h 253156"/>
                <a:gd name="connsiteX27" fmla="*/ 789608 w 1005595"/>
                <a:gd name="connsiteY27" fmla="*/ 215987 h 253156"/>
                <a:gd name="connsiteX28" fmla="*/ 752439 w 1005595"/>
                <a:gd name="connsiteY28" fmla="*/ 126578 h 253156"/>
                <a:gd name="connsiteX29" fmla="*/ 789608 w 1005595"/>
                <a:gd name="connsiteY29" fmla="*/ 37170 h 253156"/>
                <a:gd name="connsiteX30" fmla="*/ 879017 w 1005595"/>
                <a:gd name="connsiteY30" fmla="*/ 0 h 253156"/>
                <a:gd name="connsiteX31" fmla="*/ 968425 w 1005595"/>
                <a:gd name="connsiteY31" fmla="*/ 37170 h 253156"/>
                <a:gd name="connsiteX32" fmla="*/ 1005595 w 1005595"/>
                <a:gd name="connsiteY32" fmla="*/ 126578 h 253156"/>
                <a:gd name="connsiteX33" fmla="*/ 968425 w 1005595"/>
                <a:gd name="connsiteY33" fmla="*/ 215987 h 253156"/>
                <a:gd name="connsiteX34" fmla="*/ 879017 w 1005595"/>
                <a:gd name="connsiteY34" fmla="*/ 253157 h 253156"/>
                <a:gd name="connsiteX35" fmla="*/ 879017 w 1005595"/>
                <a:gd name="connsiteY35" fmla="*/ 58768 h 253156"/>
                <a:gd name="connsiteX36" fmla="*/ 831299 w 1005595"/>
                <a:gd name="connsiteY36" fmla="*/ 78358 h 253156"/>
                <a:gd name="connsiteX37" fmla="*/ 811709 w 1005595"/>
                <a:gd name="connsiteY37" fmla="*/ 126076 h 253156"/>
                <a:gd name="connsiteX38" fmla="*/ 831299 w 1005595"/>
                <a:gd name="connsiteY38" fmla="*/ 173794 h 253156"/>
                <a:gd name="connsiteX39" fmla="*/ 879017 w 1005595"/>
                <a:gd name="connsiteY39" fmla="*/ 193384 h 253156"/>
                <a:gd name="connsiteX40" fmla="*/ 926735 w 1005595"/>
                <a:gd name="connsiteY40" fmla="*/ 173794 h 253156"/>
                <a:gd name="connsiteX41" fmla="*/ 946324 w 1005595"/>
                <a:gd name="connsiteY41" fmla="*/ 126076 h 253156"/>
                <a:gd name="connsiteX42" fmla="*/ 926735 w 1005595"/>
                <a:gd name="connsiteY42" fmla="*/ 78358 h 253156"/>
                <a:gd name="connsiteX43" fmla="*/ 879017 w 1005595"/>
                <a:gd name="connsiteY43" fmla="*/ 58768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8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72617" y="0"/>
                    <a:pt x="629376" y="56759"/>
                    <a:pt x="629376" y="126578"/>
                  </a:cubicBezTo>
                  <a:cubicBezTo>
                    <a:pt x="629376" y="196398"/>
                    <a:pt x="572617" y="253157"/>
                    <a:pt x="502798" y="253157"/>
                  </a:cubicBezTo>
                  <a:close/>
                  <a:moveTo>
                    <a:pt x="502798" y="58768"/>
                  </a:moveTo>
                  <a:cubicBezTo>
                    <a:pt x="484715" y="58768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40470" y="193886"/>
                    <a:pt x="571110" y="163748"/>
                    <a:pt x="571110" y="126076"/>
                  </a:cubicBezTo>
                  <a:cubicBezTo>
                    <a:pt x="570608" y="89409"/>
                    <a:pt x="539967" y="58768"/>
                    <a:pt x="502798" y="5876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56759"/>
                    <a:pt x="56759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60232"/>
                    <a:pt x="240097" y="192379"/>
                    <a:pt x="215987" y="215987"/>
                  </a:cubicBezTo>
                  <a:cubicBezTo>
                    <a:pt x="191877" y="240097"/>
                    <a:pt x="160232" y="253157"/>
                    <a:pt x="126578" y="253157"/>
                  </a:cubicBezTo>
                  <a:close/>
                  <a:moveTo>
                    <a:pt x="126578" y="58768"/>
                  </a:moveTo>
                  <a:cubicBezTo>
                    <a:pt x="89409" y="58768"/>
                    <a:pt x="58769" y="88906"/>
                    <a:pt x="58769" y="126578"/>
                  </a:cubicBezTo>
                  <a:cubicBezTo>
                    <a:pt x="58769" y="163748"/>
                    <a:pt x="88906" y="194388"/>
                    <a:pt x="126578" y="194388"/>
                  </a:cubicBezTo>
                  <a:cubicBezTo>
                    <a:pt x="144661" y="194388"/>
                    <a:pt x="161739" y="187356"/>
                    <a:pt x="174297" y="174799"/>
                  </a:cubicBezTo>
                  <a:cubicBezTo>
                    <a:pt x="186854" y="162241"/>
                    <a:pt x="193886" y="145163"/>
                    <a:pt x="193886" y="127081"/>
                  </a:cubicBezTo>
                  <a:lnTo>
                    <a:pt x="223521" y="127081"/>
                  </a:lnTo>
                  <a:lnTo>
                    <a:pt x="193886" y="127081"/>
                  </a:lnTo>
                  <a:cubicBezTo>
                    <a:pt x="193886" y="89409"/>
                    <a:pt x="163748" y="58768"/>
                    <a:pt x="126578" y="58768"/>
                  </a:cubicBezTo>
                  <a:close/>
                  <a:moveTo>
                    <a:pt x="879017" y="253157"/>
                  </a:moveTo>
                  <a:cubicBezTo>
                    <a:pt x="845363" y="253157"/>
                    <a:pt x="813216" y="240097"/>
                    <a:pt x="789608" y="215987"/>
                  </a:cubicBezTo>
                  <a:cubicBezTo>
                    <a:pt x="765498" y="191877"/>
                    <a:pt x="752439" y="160232"/>
                    <a:pt x="752439" y="126578"/>
                  </a:cubicBezTo>
                  <a:cubicBezTo>
                    <a:pt x="752439" y="92925"/>
                    <a:pt x="765498" y="60778"/>
                    <a:pt x="789608" y="37170"/>
                  </a:cubicBezTo>
                  <a:cubicBezTo>
                    <a:pt x="813718" y="13060"/>
                    <a:pt x="845363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2671" y="253157"/>
                    <a:pt x="879017" y="253157"/>
                  </a:cubicBezTo>
                  <a:close/>
                  <a:moveTo>
                    <a:pt x="879017" y="58768"/>
                  </a:moveTo>
                  <a:cubicBezTo>
                    <a:pt x="860934" y="58768"/>
                    <a:pt x="843856" y="65801"/>
                    <a:pt x="831299" y="78358"/>
                  </a:cubicBezTo>
                  <a:cubicBezTo>
                    <a:pt x="818741" y="90915"/>
                    <a:pt x="811709" y="107993"/>
                    <a:pt x="811709" y="126076"/>
                  </a:cubicBezTo>
                  <a:cubicBezTo>
                    <a:pt x="811709" y="144159"/>
                    <a:pt x="818741" y="161237"/>
                    <a:pt x="831299" y="173794"/>
                  </a:cubicBezTo>
                  <a:cubicBezTo>
                    <a:pt x="843856" y="186352"/>
                    <a:pt x="860934" y="193384"/>
                    <a:pt x="879017" y="193384"/>
                  </a:cubicBezTo>
                  <a:cubicBezTo>
                    <a:pt x="897099" y="193384"/>
                    <a:pt x="914178" y="186352"/>
                    <a:pt x="926735" y="173794"/>
                  </a:cubicBezTo>
                  <a:cubicBezTo>
                    <a:pt x="939292" y="161237"/>
                    <a:pt x="946324" y="144159"/>
                    <a:pt x="946324" y="126076"/>
                  </a:cubicBezTo>
                  <a:cubicBezTo>
                    <a:pt x="946324" y="107993"/>
                    <a:pt x="939292" y="90915"/>
                    <a:pt x="926735" y="78358"/>
                  </a:cubicBezTo>
                  <a:cubicBezTo>
                    <a:pt x="914178" y="65801"/>
                    <a:pt x="897099" y="58768"/>
                    <a:pt x="879017" y="58768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8647024" y="2149097"/>
              <a:ext cx="946826" cy="193885"/>
            </a:xfrm>
            <a:custGeom>
              <a:avLst/>
              <a:gdLst>
                <a:gd name="connsiteX0" fmla="*/ 570105 w 946826"/>
                <a:gd name="connsiteY0" fmla="*/ 96943 h 193885"/>
                <a:gd name="connsiteX1" fmla="*/ 473162 w 946826"/>
                <a:gd name="connsiteY1" fmla="*/ 193886 h 193885"/>
                <a:gd name="connsiteX2" fmla="*/ 376219 w 946826"/>
                <a:gd name="connsiteY2" fmla="*/ 96943 h 193885"/>
                <a:gd name="connsiteX3" fmla="*/ 473162 w 946826"/>
                <a:gd name="connsiteY3" fmla="*/ 0 h 193885"/>
                <a:gd name="connsiteX4" fmla="*/ 570105 w 946826"/>
                <a:gd name="connsiteY4" fmla="*/ 96943 h 193885"/>
                <a:gd name="connsiteX5" fmla="*/ 193886 w 946826"/>
                <a:gd name="connsiteY5" fmla="*/ 96943 h 193885"/>
                <a:gd name="connsiteX6" fmla="*/ 96943 w 946826"/>
                <a:gd name="connsiteY6" fmla="*/ 193886 h 193885"/>
                <a:gd name="connsiteX7" fmla="*/ 0 w 946826"/>
                <a:gd name="connsiteY7" fmla="*/ 96943 h 193885"/>
                <a:gd name="connsiteX8" fmla="*/ 96943 w 946826"/>
                <a:gd name="connsiteY8" fmla="*/ 0 h 193885"/>
                <a:gd name="connsiteX9" fmla="*/ 193886 w 946826"/>
                <a:gd name="connsiteY9" fmla="*/ 96943 h 193885"/>
                <a:gd name="connsiteX10" fmla="*/ 946827 w 946826"/>
                <a:gd name="connsiteY10" fmla="*/ 96943 h 193885"/>
                <a:gd name="connsiteX11" fmla="*/ 849884 w 946826"/>
                <a:gd name="connsiteY11" fmla="*/ 193886 h 193885"/>
                <a:gd name="connsiteX12" fmla="*/ 752941 w 946826"/>
                <a:gd name="connsiteY12" fmla="*/ 96943 h 193885"/>
                <a:gd name="connsiteX13" fmla="*/ 849884 w 946826"/>
                <a:gd name="connsiteY13" fmla="*/ 0 h 193885"/>
                <a:gd name="connsiteX14" fmla="*/ 946827 w 946826"/>
                <a:gd name="connsiteY14" fmla="*/ 96943 h 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6826" h="193885">
                  <a:moveTo>
                    <a:pt x="570105" y="96943"/>
                  </a:moveTo>
                  <a:cubicBezTo>
                    <a:pt x="570105" y="150689"/>
                    <a:pt x="526406" y="193886"/>
                    <a:pt x="473162" y="193886"/>
                  </a:cubicBezTo>
                  <a:cubicBezTo>
                    <a:pt x="419417" y="193886"/>
                    <a:pt x="376219" y="150186"/>
                    <a:pt x="376219" y="96943"/>
                  </a:cubicBezTo>
                  <a:cubicBezTo>
                    <a:pt x="376219" y="43197"/>
                    <a:pt x="419919" y="0"/>
                    <a:pt x="473162" y="0"/>
                  </a:cubicBezTo>
                  <a:cubicBezTo>
                    <a:pt x="526908" y="0"/>
                    <a:pt x="570105" y="43197"/>
                    <a:pt x="570105" y="96943"/>
                  </a:cubicBezTo>
                  <a:close/>
                  <a:moveTo>
                    <a:pt x="193886" y="96943"/>
                  </a:moveTo>
                  <a:cubicBezTo>
                    <a:pt x="193886" y="150689"/>
                    <a:pt x="150186" y="193886"/>
                    <a:pt x="96943" y="193886"/>
                  </a:cubicBez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197"/>
                    <a:pt x="193886" y="96943"/>
                  </a:cubicBezTo>
                  <a:close/>
                  <a:moveTo>
                    <a:pt x="946827" y="96943"/>
                  </a:moveTo>
                  <a:cubicBezTo>
                    <a:pt x="946827" y="150689"/>
                    <a:pt x="903127" y="193886"/>
                    <a:pt x="849884" y="193886"/>
                  </a:cubicBezTo>
                  <a:cubicBezTo>
                    <a:pt x="796138" y="193886"/>
                    <a:pt x="752941" y="150186"/>
                    <a:pt x="752941" y="96943"/>
                  </a:cubicBezTo>
                  <a:cubicBezTo>
                    <a:pt x="752941" y="43197"/>
                    <a:pt x="796640" y="0"/>
                    <a:pt x="849884" y="0"/>
                  </a:cubicBezTo>
                  <a:cubicBezTo>
                    <a:pt x="903127" y="0"/>
                    <a:pt x="946827" y="43197"/>
                    <a:pt x="946827" y="96943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617389" y="2119462"/>
              <a:ext cx="1005595" cy="253156"/>
            </a:xfrm>
            <a:custGeom>
              <a:avLst/>
              <a:gdLst>
                <a:gd name="connsiteX0" fmla="*/ 502798 w 1005595"/>
                <a:gd name="connsiteY0" fmla="*/ 253157 h 253156"/>
                <a:gd name="connsiteX1" fmla="*/ 376219 w 1005595"/>
                <a:gd name="connsiteY1" fmla="*/ 126578 h 253156"/>
                <a:gd name="connsiteX2" fmla="*/ 413389 w 1005595"/>
                <a:gd name="connsiteY2" fmla="*/ 37170 h 253156"/>
                <a:gd name="connsiteX3" fmla="*/ 502798 w 1005595"/>
                <a:gd name="connsiteY3" fmla="*/ 0 h 253156"/>
                <a:gd name="connsiteX4" fmla="*/ 592206 w 1005595"/>
                <a:gd name="connsiteY4" fmla="*/ 37170 h 253156"/>
                <a:gd name="connsiteX5" fmla="*/ 629376 w 1005595"/>
                <a:gd name="connsiteY5" fmla="*/ 126578 h 253156"/>
                <a:gd name="connsiteX6" fmla="*/ 592206 w 1005595"/>
                <a:gd name="connsiteY6" fmla="*/ 215987 h 253156"/>
                <a:gd name="connsiteX7" fmla="*/ 502798 w 1005595"/>
                <a:gd name="connsiteY7" fmla="*/ 253157 h 253156"/>
                <a:gd name="connsiteX8" fmla="*/ 502798 w 1005595"/>
                <a:gd name="connsiteY8" fmla="*/ 58769 h 253156"/>
                <a:gd name="connsiteX9" fmla="*/ 455080 w 1005595"/>
                <a:gd name="connsiteY9" fmla="*/ 78358 h 253156"/>
                <a:gd name="connsiteX10" fmla="*/ 435490 w 1005595"/>
                <a:gd name="connsiteY10" fmla="*/ 126076 h 253156"/>
                <a:gd name="connsiteX11" fmla="*/ 503300 w 1005595"/>
                <a:gd name="connsiteY11" fmla="*/ 193886 h 253156"/>
                <a:gd name="connsiteX12" fmla="*/ 551018 w 1005595"/>
                <a:gd name="connsiteY12" fmla="*/ 174296 h 253156"/>
                <a:gd name="connsiteX13" fmla="*/ 570608 w 1005595"/>
                <a:gd name="connsiteY13" fmla="*/ 126578 h 253156"/>
                <a:gd name="connsiteX14" fmla="*/ 551018 w 1005595"/>
                <a:gd name="connsiteY14" fmla="*/ 78860 h 253156"/>
                <a:gd name="connsiteX15" fmla="*/ 502798 w 1005595"/>
                <a:gd name="connsiteY15" fmla="*/ 58769 h 253156"/>
                <a:gd name="connsiteX16" fmla="*/ 126578 w 1005595"/>
                <a:gd name="connsiteY16" fmla="*/ 253157 h 253156"/>
                <a:gd name="connsiteX17" fmla="*/ 37170 w 1005595"/>
                <a:gd name="connsiteY17" fmla="*/ 215987 h 253156"/>
                <a:gd name="connsiteX18" fmla="*/ 0 w 1005595"/>
                <a:gd name="connsiteY18" fmla="*/ 126578 h 253156"/>
                <a:gd name="connsiteX19" fmla="*/ 37170 w 1005595"/>
                <a:gd name="connsiteY19" fmla="*/ 37170 h 253156"/>
                <a:gd name="connsiteX20" fmla="*/ 126578 w 1005595"/>
                <a:gd name="connsiteY20" fmla="*/ 0 h 253156"/>
                <a:gd name="connsiteX21" fmla="*/ 253157 w 1005595"/>
                <a:gd name="connsiteY21" fmla="*/ 126578 h 253156"/>
                <a:gd name="connsiteX22" fmla="*/ 126578 w 1005595"/>
                <a:gd name="connsiteY22" fmla="*/ 253157 h 253156"/>
                <a:gd name="connsiteX23" fmla="*/ 126578 w 1005595"/>
                <a:gd name="connsiteY23" fmla="*/ 58769 h 253156"/>
                <a:gd name="connsiteX24" fmla="*/ 78860 w 1005595"/>
                <a:gd name="connsiteY24" fmla="*/ 78358 h 253156"/>
                <a:gd name="connsiteX25" fmla="*/ 59271 w 1005595"/>
                <a:gd name="connsiteY25" fmla="*/ 126076 h 253156"/>
                <a:gd name="connsiteX26" fmla="*/ 78860 w 1005595"/>
                <a:gd name="connsiteY26" fmla="*/ 173794 h 253156"/>
                <a:gd name="connsiteX27" fmla="*/ 126578 w 1005595"/>
                <a:gd name="connsiteY27" fmla="*/ 193384 h 253156"/>
                <a:gd name="connsiteX28" fmla="*/ 194388 w 1005595"/>
                <a:gd name="connsiteY28" fmla="*/ 125574 h 253156"/>
                <a:gd name="connsiteX29" fmla="*/ 126578 w 1005595"/>
                <a:gd name="connsiteY29" fmla="*/ 58769 h 253156"/>
                <a:gd name="connsiteX30" fmla="*/ 879017 w 1005595"/>
                <a:gd name="connsiteY30" fmla="*/ 253157 h 253156"/>
                <a:gd name="connsiteX31" fmla="*/ 752439 w 1005595"/>
                <a:gd name="connsiteY31" fmla="*/ 126578 h 253156"/>
                <a:gd name="connsiteX32" fmla="*/ 879017 w 1005595"/>
                <a:gd name="connsiteY32" fmla="*/ 0 h 253156"/>
                <a:gd name="connsiteX33" fmla="*/ 968425 w 1005595"/>
                <a:gd name="connsiteY33" fmla="*/ 37170 h 253156"/>
                <a:gd name="connsiteX34" fmla="*/ 1005595 w 1005595"/>
                <a:gd name="connsiteY34" fmla="*/ 126578 h 253156"/>
                <a:gd name="connsiteX35" fmla="*/ 968425 w 1005595"/>
                <a:gd name="connsiteY35" fmla="*/ 215987 h 253156"/>
                <a:gd name="connsiteX36" fmla="*/ 879017 w 1005595"/>
                <a:gd name="connsiteY36" fmla="*/ 253157 h 253156"/>
                <a:gd name="connsiteX37" fmla="*/ 879017 w 1005595"/>
                <a:gd name="connsiteY37" fmla="*/ 58769 h 253156"/>
                <a:gd name="connsiteX38" fmla="*/ 811207 w 1005595"/>
                <a:gd name="connsiteY38" fmla="*/ 126578 h 253156"/>
                <a:gd name="connsiteX39" fmla="*/ 879017 w 1005595"/>
                <a:gd name="connsiteY39" fmla="*/ 194388 h 253156"/>
                <a:gd name="connsiteX40" fmla="*/ 926735 w 1005595"/>
                <a:gd name="connsiteY40" fmla="*/ 174799 h 253156"/>
                <a:gd name="connsiteX41" fmla="*/ 946324 w 1005595"/>
                <a:gd name="connsiteY41" fmla="*/ 127081 h 253156"/>
                <a:gd name="connsiteX42" fmla="*/ 926735 w 1005595"/>
                <a:gd name="connsiteY42" fmla="*/ 79363 h 253156"/>
                <a:gd name="connsiteX43" fmla="*/ 879017 w 1005595"/>
                <a:gd name="connsiteY43" fmla="*/ 58769 h 253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005595" h="253156">
                  <a:moveTo>
                    <a:pt x="502798" y="253157"/>
                  </a:moveTo>
                  <a:cubicBezTo>
                    <a:pt x="432979" y="253157"/>
                    <a:pt x="376219" y="196397"/>
                    <a:pt x="376219" y="126578"/>
                  </a:cubicBezTo>
                  <a:cubicBezTo>
                    <a:pt x="376219" y="92925"/>
                    <a:pt x="389279" y="60778"/>
                    <a:pt x="413389" y="37170"/>
                  </a:cubicBezTo>
                  <a:cubicBezTo>
                    <a:pt x="437499" y="13060"/>
                    <a:pt x="469144" y="0"/>
                    <a:pt x="502798" y="0"/>
                  </a:cubicBezTo>
                  <a:cubicBezTo>
                    <a:pt x="536452" y="0"/>
                    <a:pt x="568598" y="13060"/>
                    <a:pt x="592206" y="37170"/>
                  </a:cubicBezTo>
                  <a:cubicBezTo>
                    <a:pt x="616316" y="61280"/>
                    <a:pt x="629376" y="92925"/>
                    <a:pt x="629376" y="126578"/>
                  </a:cubicBezTo>
                  <a:cubicBezTo>
                    <a:pt x="629376" y="160232"/>
                    <a:pt x="616316" y="192379"/>
                    <a:pt x="592206" y="215987"/>
                  </a:cubicBezTo>
                  <a:cubicBezTo>
                    <a:pt x="568598" y="240097"/>
                    <a:pt x="536452" y="253157"/>
                    <a:pt x="502798" y="253157"/>
                  </a:cubicBezTo>
                  <a:close/>
                  <a:moveTo>
                    <a:pt x="502798" y="58769"/>
                  </a:moveTo>
                  <a:cubicBezTo>
                    <a:pt x="484715" y="58769"/>
                    <a:pt x="467637" y="65801"/>
                    <a:pt x="455080" y="78358"/>
                  </a:cubicBezTo>
                  <a:cubicBezTo>
                    <a:pt x="442522" y="90915"/>
                    <a:pt x="435490" y="107993"/>
                    <a:pt x="435490" y="126076"/>
                  </a:cubicBezTo>
                  <a:cubicBezTo>
                    <a:pt x="435490" y="163246"/>
                    <a:pt x="465628" y="193886"/>
                    <a:pt x="503300" y="193886"/>
                  </a:cubicBezTo>
                  <a:cubicBezTo>
                    <a:pt x="521383" y="193886"/>
                    <a:pt x="538461" y="186854"/>
                    <a:pt x="551018" y="174296"/>
                  </a:cubicBezTo>
                  <a:cubicBezTo>
                    <a:pt x="563575" y="161739"/>
                    <a:pt x="570608" y="144661"/>
                    <a:pt x="570608" y="126578"/>
                  </a:cubicBezTo>
                  <a:cubicBezTo>
                    <a:pt x="570608" y="108496"/>
                    <a:pt x="563575" y="91418"/>
                    <a:pt x="551018" y="78860"/>
                  </a:cubicBezTo>
                  <a:cubicBezTo>
                    <a:pt x="537958" y="65801"/>
                    <a:pt x="520880" y="58769"/>
                    <a:pt x="502798" y="58769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0778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7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879017" y="253157"/>
                  </a:moveTo>
                  <a:cubicBezTo>
                    <a:pt x="809198" y="253157"/>
                    <a:pt x="752439" y="196397"/>
                    <a:pt x="752439" y="126578"/>
                  </a:cubicBezTo>
                  <a:cubicBezTo>
                    <a:pt x="752439" y="56759"/>
                    <a:pt x="809198" y="0"/>
                    <a:pt x="879017" y="0"/>
                  </a:cubicBezTo>
                  <a:cubicBezTo>
                    <a:pt x="912671" y="0"/>
                    <a:pt x="944818" y="13060"/>
                    <a:pt x="968425" y="37170"/>
                  </a:cubicBezTo>
                  <a:cubicBezTo>
                    <a:pt x="992536" y="61280"/>
                    <a:pt x="1005595" y="92925"/>
                    <a:pt x="1005595" y="126578"/>
                  </a:cubicBezTo>
                  <a:cubicBezTo>
                    <a:pt x="1005595" y="160232"/>
                    <a:pt x="992536" y="192379"/>
                    <a:pt x="968425" y="215987"/>
                  </a:cubicBezTo>
                  <a:cubicBezTo>
                    <a:pt x="944818" y="240097"/>
                    <a:pt x="913173" y="253157"/>
                    <a:pt x="879017" y="253157"/>
                  </a:cubicBezTo>
                  <a:close/>
                  <a:moveTo>
                    <a:pt x="879017" y="58769"/>
                  </a:moveTo>
                  <a:cubicBezTo>
                    <a:pt x="841847" y="58769"/>
                    <a:pt x="811207" y="88906"/>
                    <a:pt x="811207" y="126578"/>
                  </a:cubicBezTo>
                  <a:cubicBezTo>
                    <a:pt x="811207" y="163748"/>
                    <a:pt x="841345" y="194388"/>
                    <a:pt x="879017" y="194388"/>
                  </a:cubicBezTo>
                  <a:cubicBezTo>
                    <a:pt x="897099" y="194388"/>
                    <a:pt x="914178" y="187356"/>
                    <a:pt x="926735" y="174799"/>
                  </a:cubicBezTo>
                  <a:cubicBezTo>
                    <a:pt x="939292" y="162241"/>
                    <a:pt x="946324" y="145163"/>
                    <a:pt x="946324" y="127081"/>
                  </a:cubicBezTo>
                  <a:cubicBezTo>
                    <a:pt x="946324" y="108998"/>
                    <a:pt x="939292" y="91920"/>
                    <a:pt x="926735" y="79363"/>
                  </a:cubicBezTo>
                  <a:cubicBezTo>
                    <a:pt x="914178" y="65801"/>
                    <a:pt x="897099" y="58769"/>
                    <a:pt x="879017" y="58769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0182541" y="2932175"/>
              <a:ext cx="193886" cy="946826"/>
            </a:xfrm>
            <a:custGeom>
              <a:avLst/>
              <a:gdLst>
                <a:gd name="connsiteX0" fmla="*/ 96943 w 193886"/>
                <a:gd name="connsiteY0" fmla="*/ 570105 h 946826"/>
                <a:gd name="connsiteX1" fmla="*/ 0 w 193886"/>
                <a:gd name="connsiteY1" fmla="*/ 473162 h 946826"/>
                <a:gd name="connsiteX2" fmla="*/ 96943 w 193886"/>
                <a:gd name="connsiteY2" fmla="*/ 376219 h 946826"/>
                <a:gd name="connsiteX3" fmla="*/ 193886 w 193886"/>
                <a:gd name="connsiteY3" fmla="*/ 473162 h 946826"/>
                <a:gd name="connsiteX4" fmla="*/ 96943 w 193886"/>
                <a:gd name="connsiteY4" fmla="*/ 570105 h 946826"/>
                <a:gd name="connsiteX5" fmla="*/ 96943 w 193886"/>
                <a:gd name="connsiteY5" fmla="*/ 193886 h 946826"/>
                <a:gd name="connsiteX6" fmla="*/ 0 w 193886"/>
                <a:gd name="connsiteY6" fmla="*/ 96943 h 946826"/>
                <a:gd name="connsiteX7" fmla="*/ 96943 w 193886"/>
                <a:gd name="connsiteY7" fmla="*/ 0 h 946826"/>
                <a:gd name="connsiteX8" fmla="*/ 193886 w 193886"/>
                <a:gd name="connsiteY8" fmla="*/ 96943 h 946826"/>
                <a:gd name="connsiteX9" fmla="*/ 96943 w 193886"/>
                <a:gd name="connsiteY9" fmla="*/ 193886 h 946826"/>
                <a:gd name="connsiteX10" fmla="*/ 96943 w 193886"/>
                <a:gd name="connsiteY10" fmla="*/ 946827 h 946826"/>
                <a:gd name="connsiteX11" fmla="*/ 0 w 193886"/>
                <a:gd name="connsiteY11" fmla="*/ 849884 h 946826"/>
                <a:gd name="connsiteX12" fmla="*/ 96943 w 193886"/>
                <a:gd name="connsiteY12" fmla="*/ 752941 h 946826"/>
                <a:gd name="connsiteX13" fmla="*/ 193886 w 193886"/>
                <a:gd name="connsiteY13" fmla="*/ 849884 h 946826"/>
                <a:gd name="connsiteX14" fmla="*/ 96943 w 193886"/>
                <a:gd name="connsiteY14" fmla="*/ 946827 h 946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6" h="946826">
                  <a:moveTo>
                    <a:pt x="96943" y="570105"/>
                  </a:moveTo>
                  <a:cubicBezTo>
                    <a:pt x="43197" y="570105"/>
                    <a:pt x="0" y="526406"/>
                    <a:pt x="0" y="473162"/>
                  </a:cubicBezTo>
                  <a:cubicBezTo>
                    <a:pt x="0" y="419417"/>
                    <a:pt x="43700" y="376219"/>
                    <a:pt x="96943" y="376219"/>
                  </a:cubicBezTo>
                  <a:cubicBezTo>
                    <a:pt x="150689" y="376219"/>
                    <a:pt x="193886" y="419919"/>
                    <a:pt x="193886" y="473162"/>
                  </a:cubicBezTo>
                  <a:cubicBezTo>
                    <a:pt x="193886" y="526908"/>
                    <a:pt x="150689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43197" y="193886"/>
                    <a:pt x="0" y="150186"/>
                    <a:pt x="0" y="96943"/>
                  </a:cubicBezTo>
                  <a:cubicBezTo>
                    <a:pt x="0" y="43197"/>
                    <a:pt x="43700" y="0"/>
                    <a:pt x="96943" y="0"/>
                  </a:cubicBezTo>
                  <a:cubicBezTo>
                    <a:pt x="150689" y="0"/>
                    <a:pt x="193886" y="43700"/>
                    <a:pt x="193886" y="96943"/>
                  </a:cubicBezTo>
                  <a:cubicBezTo>
                    <a:pt x="193886" y="150689"/>
                    <a:pt x="150689" y="193886"/>
                    <a:pt x="96943" y="193886"/>
                  </a:cubicBezTo>
                  <a:close/>
                  <a:moveTo>
                    <a:pt x="96943" y="946827"/>
                  </a:moveTo>
                  <a:cubicBezTo>
                    <a:pt x="43197" y="946827"/>
                    <a:pt x="0" y="903127"/>
                    <a:pt x="0" y="849884"/>
                  </a:cubicBezTo>
                  <a:cubicBezTo>
                    <a:pt x="0" y="796138"/>
                    <a:pt x="43700" y="752941"/>
                    <a:pt x="96943" y="752941"/>
                  </a:cubicBezTo>
                  <a:cubicBezTo>
                    <a:pt x="150689" y="752941"/>
                    <a:pt x="193886" y="796640"/>
                    <a:pt x="193886" y="849884"/>
                  </a:cubicBezTo>
                  <a:cubicBezTo>
                    <a:pt x="193886" y="903127"/>
                    <a:pt x="150689" y="946827"/>
                    <a:pt x="96943" y="946827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0152906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15987 w 253156"/>
                <a:gd name="connsiteY5" fmla="*/ 413389 h 1005595"/>
                <a:gd name="connsiteX6" fmla="*/ 253157 w 253156"/>
                <a:gd name="connsiteY6" fmla="*/ 502798 h 1005595"/>
                <a:gd name="connsiteX7" fmla="*/ 215987 w 253156"/>
                <a:gd name="connsiteY7" fmla="*/ 592206 h 1005595"/>
                <a:gd name="connsiteX8" fmla="*/ 126578 w 253156"/>
                <a:gd name="connsiteY8" fmla="*/ 629376 h 1005595"/>
                <a:gd name="connsiteX9" fmla="*/ 126578 w 253156"/>
                <a:gd name="connsiteY9" fmla="*/ 434988 h 1005595"/>
                <a:gd name="connsiteX10" fmla="*/ 78860 w 253156"/>
                <a:gd name="connsiteY10" fmla="*/ 454577 h 1005595"/>
                <a:gd name="connsiteX11" fmla="*/ 59271 w 253156"/>
                <a:gd name="connsiteY11" fmla="*/ 502295 h 1005595"/>
                <a:gd name="connsiteX12" fmla="*/ 78860 w 253156"/>
                <a:gd name="connsiteY12" fmla="*/ 550013 h 1005595"/>
                <a:gd name="connsiteX13" fmla="*/ 126578 w 253156"/>
                <a:gd name="connsiteY13" fmla="*/ 569603 h 1005595"/>
                <a:gd name="connsiteX14" fmla="*/ 174296 w 253156"/>
                <a:gd name="connsiteY14" fmla="*/ 550013 h 1005595"/>
                <a:gd name="connsiteX15" fmla="*/ 193886 w 253156"/>
                <a:gd name="connsiteY15" fmla="*/ 502295 h 1005595"/>
                <a:gd name="connsiteX16" fmla="*/ 174296 w 253156"/>
                <a:gd name="connsiteY16" fmla="*/ 454577 h 1005595"/>
                <a:gd name="connsiteX17" fmla="*/ 126578 w 253156"/>
                <a:gd name="connsiteY17" fmla="*/ 434988 h 1005595"/>
                <a:gd name="connsiteX18" fmla="*/ 126578 w 253156"/>
                <a:gd name="connsiteY18" fmla="*/ 253157 h 1005595"/>
                <a:gd name="connsiteX19" fmla="*/ 37170 w 253156"/>
                <a:gd name="connsiteY19" fmla="*/ 215987 h 1005595"/>
                <a:gd name="connsiteX20" fmla="*/ 0 w 253156"/>
                <a:gd name="connsiteY20" fmla="*/ 126578 h 1005595"/>
                <a:gd name="connsiteX21" fmla="*/ 37170 w 253156"/>
                <a:gd name="connsiteY21" fmla="*/ 37170 h 1005595"/>
                <a:gd name="connsiteX22" fmla="*/ 126578 w 253156"/>
                <a:gd name="connsiteY22" fmla="*/ 0 h 1005595"/>
                <a:gd name="connsiteX23" fmla="*/ 253157 w 253156"/>
                <a:gd name="connsiteY23" fmla="*/ 126578 h 1005595"/>
                <a:gd name="connsiteX24" fmla="*/ 126578 w 253156"/>
                <a:gd name="connsiteY24" fmla="*/ 253157 h 1005595"/>
                <a:gd name="connsiteX25" fmla="*/ 126578 w 253156"/>
                <a:gd name="connsiteY25" fmla="*/ 58769 h 1005595"/>
                <a:gd name="connsiteX26" fmla="*/ 78860 w 253156"/>
                <a:gd name="connsiteY26" fmla="*/ 78358 h 1005595"/>
                <a:gd name="connsiteX27" fmla="*/ 59271 w 253156"/>
                <a:gd name="connsiteY27" fmla="*/ 126076 h 1005595"/>
                <a:gd name="connsiteX28" fmla="*/ 78860 w 253156"/>
                <a:gd name="connsiteY28" fmla="*/ 173794 h 1005595"/>
                <a:gd name="connsiteX29" fmla="*/ 126578 w 253156"/>
                <a:gd name="connsiteY29" fmla="*/ 193384 h 1005595"/>
                <a:gd name="connsiteX30" fmla="*/ 194388 w 253156"/>
                <a:gd name="connsiteY30" fmla="*/ 125574 h 1005595"/>
                <a:gd name="connsiteX31" fmla="*/ 126578 w 253156"/>
                <a:gd name="connsiteY31" fmla="*/ 58769 h 1005595"/>
                <a:gd name="connsiteX32" fmla="*/ 126578 w 253156"/>
                <a:gd name="connsiteY32" fmla="*/ 1005595 h 1005595"/>
                <a:gd name="connsiteX33" fmla="*/ 37170 w 253156"/>
                <a:gd name="connsiteY33" fmla="*/ 968425 h 1005595"/>
                <a:gd name="connsiteX34" fmla="*/ 0 w 253156"/>
                <a:gd name="connsiteY34" fmla="*/ 879017 h 1005595"/>
                <a:gd name="connsiteX35" fmla="*/ 126578 w 253156"/>
                <a:gd name="connsiteY35" fmla="*/ 752439 h 1005595"/>
                <a:gd name="connsiteX36" fmla="*/ 253157 w 253156"/>
                <a:gd name="connsiteY36" fmla="*/ 879017 h 1005595"/>
                <a:gd name="connsiteX37" fmla="*/ 215987 w 253156"/>
                <a:gd name="connsiteY37" fmla="*/ 968425 h 1005595"/>
                <a:gd name="connsiteX38" fmla="*/ 126578 w 253156"/>
                <a:gd name="connsiteY38" fmla="*/ 1005595 h 1005595"/>
                <a:gd name="connsiteX39" fmla="*/ 126578 w 253156"/>
                <a:gd name="connsiteY39" fmla="*/ 946827 h 1005595"/>
                <a:gd name="connsiteX40" fmla="*/ 174296 w 253156"/>
                <a:gd name="connsiteY40" fmla="*/ 927237 h 1005595"/>
                <a:gd name="connsiteX41" fmla="*/ 193886 w 253156"/>
                <a:gd name="connsiteY41" fmla="*/ 879519 h 1005595"/>
                <a:gd name="connsiteX42" fmla="*/ 126076 w 253156"/>
                <a:gd name="connsiteY42" fmla="*/ 811709 h 1005595"/>
                <a:gd name="connsiteX43" fmla="*/ 58266 w 253156"/>
                <a:gd name="connsiteY43" fmla="*/ 879519 h 1005595"/>
                <a:gd name="connsiteX44" fmla="*/ 77856 w 253156"/>
                <a:gd name="connsiteY44" fmla="*/ 927237 h 1005595"/>
                <a:gd name="connsiteX45" fmla="*/ 126578 w 253156"/>
                <a:gd name="connsiteY45" fmla="*/ 94682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562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60232" y="376219"/>
                    <a:pt x="192379" y="389279"/>
                    <a:pt x="215987" y="413389"/>
                  </a:cubicBezTo>
                  <a:cubicBezTo>
                    <a:pt x="240097" y="437499"/>
                    <a:pt x="253157" y="469144"/>
                    <a:pt x="253157" y="502798"/>
                  </a:cubicBezTo>
                  <a:cubicBezTo>
                    <a:pt x="253157" y="536452"/>
                    <a:pt x="240097" y="568598"/>
                    <a:pt x="215987" y="592206"/>
                  </a:cubicBezTo>
                  <a:cubicBezTo>
                    <a:pt x="192379" y="616316"/>
                    <a:pt x="160232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44661" y="569603"/>
                    <a:pt x="161739" y="562571"/>
                    <a:pt x="174296" y="550013"/>
                  </a:cubicBezTo>
                  <a:cubicBezTo>
                    <a:pt x="186854" y="537456"/>
                    <a:pt x="193886" y="520378"/>
                    <a:pt x="193886" y="502295"/>
                  </a:cubicBezTo>
                  <a:cubicBezTo>
                    <a:pt x="193886" y="484213"/>
                    <a:pt x="186854" y="467135"/>
                    <a:pt x="174296" y="454577"/>
                  </a:cubicBezTo>
                  <a:cubicBezTo>
                    <a:pt x="161739" y="442020"/>
                    <a:pt x="144661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92925" y="253157"/>
                    <a:pt x="60778" y="240097"/>
                    <a:pt x="37170" y="215987"/>
                  </a:cubicBezTo>
                  <a:cubicBezTo>
                    <a:pt x="13060" y="191877"/>
                    <a:pt x="0" y="160232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8" y="0"/>
                    <a:pt x="253157" y="56759"/>
                    <a:pt x="253157" y="126578"/>
                  </a:cubicBezTo>
                  <a:cubicBezTo>
                    <a:pt x="253157" y="196398"/>
                    <a:pt x="196398" y="253157"/>
                    <a:pt x="126578" y="253157"/>
                  </a:cubicBezTo>
                  <a:close/>
                  <a:moveTo>
                    <a:pt x="126578" y="58769"/>
                  </a:moveTo>
                  <a:cubicBezTo>
                    <a:pt x="108496" y="58769"/>
                    <a:pt x="91418" y="65801"/>
                    <a:pt x="78860" y="78358"/>
                  </a:cubicBezTo>
                  <a:cubicBezTo>
                    <a:pt x="66303" y="90915"/>
                    <a:pt x="59271" y="107993"/>
                    <a:pt x="59271" y="126076"/>
                  </a:cubicBezTo>
                  <a:cubicBezTo>
                    <a:pt x="59271" y="144159"/>
                    <a:pt x="66303" y="161237"/>
                    <a:pt x="78860" y="173794"/>
                  </a:cubicBezTo>
                  <a:cubicBezTo>
                    <a:pt x="91418" y="186352"/>
                    <a:pt x="108496" y="193384"/>
                    <a:pt x="126578" y="193384"/>
                  </a:cubicBezTo>
                  <a:cubicBezTo>
                    <a:pt x="163748" y="193384"/>
                    <a:pt x="194388" y="163246"/>
                    <a:pt x="194388" y="125574"/>
                  </a:cubicBezTo>
                  <a:cubicBezTo>
                    <a:pt x="194388" y="89409"/>
                    <a:pt x="163748" y="58769"/>
                    <a:pt x="126578" y="58769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315"/>
                    <a:pt x="0" y="912671"/>
                    <a:pt x="0" y="879017"/>
                  </a:cubicBezTo>
                  <a:cubicBezTo>
                    <a:pt x="0" y="809198"/>
                    <a:pt x="56759" y="752439"/>
                    <a:pt x="126578" y="752439"/>
                  </a:cubicBezTo>
                  <a:cubicBezTo>
                    <a:pt x="196398" y="752439"/>
                    <a:pt x="253157" y="809198"/>
                    <a:pt x="253157" y="879017"/>
                  </a:cubicBezTo>
                  <a:cubicBezTo>
                    <a:pt x="253157" y="912671"/>
                    <a:pt x="240097" y="944818"/>
                    <a:pt x="215987" y="968425"/>
                  </a:cubicBezTo>
                  <a:cubicBezTo>
                    <a:pt x="192379" y="992536"/>
                    <a:pt x="160232" y="1005595"/>
                    <a:pt x="126578" y="1005595"/>
                  </a:cubicBezTo>
                  <a:close/>
                  <a:moveTo>
                    <a:pt x="126578" y="946827"/>
                  </a:moveTo>
                  <a:cubicBezTo>
                    <a:pt x="144661" y="946827"/>
                    <a:pt x="161739" y="939795"/>
                    <a:pt x="174296" y="927237"/>
                  </a:cubicBezTo>
                  <a:cubicBezTo>
                    <a:pt x="186854" y="914680"/>
                    <a:pt x="193886" y="897602"/>
                    <a:pt x="193886" y="879519"/>
                  </a:cubicBezTo>
                  <a:cubicBezTo>
                    <a:pt x="193886" y="842349"/>
                    <a:pt x="163748" y="811709"/>
                    <a:pt x="126076" y="811709"/>
                  </a:cubicBezTo>
                  <a:cubicBezTo>
                    <a:pt x="88906" y="811709"/>
                    <a:pt x="58266" y="841847"/>
                    <a:pt x="58266" y="879519"/>
                  </a:cubicBezTo>
                  <a:cubicBezTo>
                    <a:pt x="58266" y="897602"/>
                    <a:pt x="65298" y="914680"/>
                    <a:pt x="77856" y="927237"/>
                  </a:cubicBezTo>
                  <a:cubicBezTo>
                    <a:pt x="91418" y="939795"/>
                    <a:pt x="108496" y="946827"/>
                    <a:pt x="126578" y="94682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7863946" y="2932175"/>
              <a:ext cx="193885" cy="946324"/>
            </a:xfrm>
            <a:custGeom>
              <a:avLst/>
              <a:gdLst>
                <a:gd name="connsiteX0" fmla="*/ 96943 w 193885"/>
                <a:gd name="connsiteY0" fmla="*/ 570105 h 946324"/>
                <a:gd name="connsiteX1" fmla="*/ 193886 w 193885"/>
                <a:gd name="connsiteY1" fmla="*/ 473162 h 946324"/>
                <a:gd name="connsiteX2" fmla="*/ 96943 w 193885"/>
                <a:gd name="connsiteY2" fmla="*/ 376219 h 946324"/>
                <a:gd name="connsiteX3" fmla="*/ 0 w 193885"/>
                <a:gd name="connsiteY3" fmla="*/ 473162 h 946324"/>
                <a:gd name="connsiteX4" fmla="*/ 96943 w 193885"/>
                <a:gd name="connsiteY4" fmla="*/ 570105 h 946324"/>
                <a:gd name="connsiteX5" fmla="*/ 96943 w 193885"/>
                <a:gd name="connsiteY5" fmla="*/ 193886 h 946324"/>
                <a:gd name="connsiteX6" fmla="*/ 193886 w 193885"/>
                <a:gd name="connsiteY6" fmla="*/ 96943 h 946324"/>
                <a:gd name="connsiteX7" fmla="*/ 96943 w 193885"/>
                <a:gd name="connsiteY7" fmla="*/ 0 h 946324"/>
                <a:gd name="connsiteX8" fmla="*/ 0 w 193885"/>
                <a:gd name="connsiteY8" fmla="*/ 96943 h 946324"/>
                <a:gd name="connsiteX9" fmla="*/ 96943 w 193885"/>
                <a:gd name="connsiteY9" fmla="*/ 193886 h 946324"/>
                <a:gd name="connsiteX10" fmla="*/ 96943 w 193885"/>
                <a:gd name="connsiteY10" fmla="*/ 946324 h 946324"/>
                <a:gd name="connsiteX11" fmla="*/ 193886 w 193885"/>
                <a:gd name="connsiteY11" fmla="*/ 849381 h 946324"/>
                <a:gd name="connsiteX12" fmla="*/ 96943 w 193885"/>
                <a:gd name="connsiteY12" fmla="*/ 752438 h 946324"/>
                <a:gd name="connsiteX13" fmla="*/ 0 w 193885"/>
                <a:gd name="connsiteY13" fmla="*/ 849381 h 946324"/>
                <a:gd name="connsiteX14" fmla="*/ 96943 w 193885"/>
                <a:gd name="connsiteY14" fmla="*/ 946324 h 94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85" h="946324">
                  <a:moveTo>
                    <a:pt x="96943" y="570105"/>
                  </a:moveTo>
                  <a:cubicBezTo>
                    <a:pt x="150689" y="570105"/>
                    <a:pt x="193886" y="526406"/>
                    <a:pt x="193886" y="473162"/>
                  </a:cubicBezTo>
                  <a:cubicBezTo>
                    <a:pt x="193886" y="419417"/>
                    <a:pt x="150186" y="376219"/>
                    <a:pt x="96943" y="376219"/>
                  </a:cubicBezTo>
                  <a:cubicBezTo>
                    <a:pt x="43197" y="376219"/>
                    <a:pt x="0" y="419919"/>
                    <a:pt x="0" y="473162"/>
                  </a:cubicBezTo>
                  <a:cubicBezTo>
                    <a:pt x="0" y="526908"/>
                    <a:pt x="43197" y="570105"/>
                    <a:pt x="96943" y="570105"/>
                  </a:cubicBezTo>
                  <a:close/>
                  <a:moveTo>
                    <a:pt x="96943" y="193886"/>
                  </a:moveTo>
                  <a:cubicBezTo>
                    <a:pt x="150689" y="193886"/>
                    <a:pt x="193886" y="150186"/>
                    <a:pt x="193886" y="96943"/>
                  </a:cubicBezTo>
                  <a:cubicBezTo>
                    <a:pt x="193886" y="43197"/>
                    <a:pt x="150186" y="0"/>
                    <a:pt x="96943" y="0"/>
                  </a:cubicBezTo>
                  <a:cubicBezTo>
                    <a:pt x="43197" y="0"/>
                    <a:pt x="0" y="43700"/>
                    <a:pt x="0" y="96943"/>
                  </a:cubicBezTo>
                  <a:cubicBezTo>
                    <a:pt x="0" y="150186"/>
                    <a:pt x="43197" y="193886"/>
                    <a:pt x="96943" y="193886"/>
                  </a:cubicBezTo>
                  <a:close/>
                  <a:moveTo>
                    <a:pt x="96943" y="946324"/>
                  </a:moveTo>
                  <a:cubicBezTo>
                    <a:pt x="150689" y="946324"/>
                    <a:pt x="193886" y="902625"/>
                    <a:pt x="193886" y="849381"/>
                  </a:cubicBezTo>
                  <a:cubicBezTo>
                    <a:pt x="193886" y="795636"/>
                    <a:pt x="150186" y="752438"/>
                    <a:pt x="96943" y="752438"/>
                  </a:cubicBezTo>
                  <a:cubicBezTo>
                    <a:pt x="43197" y="752438"/>
                    <a:pt x="0" y="796138"/>
                    <a:pt x="0" y="849381"/>
                  </a:cubicBezTo>
                  <a:cubicBezTo>
                    <a:pt x="0" y="903127"/>
                    <a:pt x="43197" y="946324"/>
                    <a:pt x="96943" y="946324"/>
                  </a:cubicBez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7834311" y="2902540"/>
              <a:ext cx="253156" cy="1005595"/>
            </a:xfrm>
            <a:custGeom>
              <a:avLst/>
              <a:gdLst>
                <a:gd name="connsiteX0" fmla="*/ 126578 w 253156"/>
                <a:gd name="connsiteY0" fmla="*/ 629376 h 1005595"/>
                <a:gd name="connsiteX1" fmla="*/ 37170 w 253156"/>
                <a:gd name="connsiteY1" fmla="*/ 592206 h 1005595"/>
                <a:gd name="connsiteX2" fmla="*/ 0 w 253156"/>
                <a:gd name="connsiteY2" fmla="*/ 502798 h 1005595"/>
                <a:gd name="connsiteX3" fmla="*/ 37170 w 253156"/>
                <a:gd name="connsiteY3" fmla="*/ 413389 h 1005595"/>
                <a:gd name="connsiteX4" fmla="*/ 126578 w 253156"/>
                <a:gd name="connsiteY4" fmla="*/ 376219 h 1005595"/>
                <a:gd name="connsiteX5" fmla="*/ 253157 w 253156"/>
                <a:gd name="connsiteY5" fmla="*/ 502798 h 1005595"/>
                <a:gd name="connsiteX6" fmla="*/ 126578 w 253156"/>
                <a:gd name="connsiteY6" fmla="*/ 629376 h 1005595"/>
                <a:gd name="connsiteX7" fmla="*/ 126578 w 253156"/>
                <a:gd name="connsiteY7" fmla="*/ 434988 h 1005595"/>
                <a:gd name="connsiteX8" fmla="*/ 78860 w 253156"/>
                <a:gd name="connsiteY8" fmla="*/ 454577 h 1005595"/>
                <a:gd name="connsiteX9" fmla="*/ 59271 w 253156"/>
                <a:gd name="connsiteY9" fmla="*/ 502295 h 1005595"/>
                <a:gd name="connsiteX10" fmla="*/ 78860 w 253156"/>
                <a:gd name="connsiteY10" fmla="*/ 550013 h 1005595"/>
                <a:gd name="connsiteX11" fmla="*/ 126578 w 253156"/>
                <a:gd name="connsiteY11" fmla="*/ 569603 h 1005595"/>
                <a:gd name="connsiteX12" fmla="*/ 194388 w 253156"/>
                <a:gd name="connsiteY12" fmla="*/ 501793 h 1005595"/>
                <a:gd name="connsiteX13" fmla="*/ 126578 w 253156"/>
                <a:gd name="connsiteY13" fmla="*/ 434988 h 1005595"/>
                <a:gd name="connsiteX14" fmla="*/ 126578 w 253156"/>
                <a:gd name="connsiteY14" fmla="*/ 253157 h 1005595"/>
                <a:gd name="connsiteX15" fmla="*/ 0 w 253156"/>
                <a:gd name="connsiteY15" fmla="*/ 126578 h 1005595"/>
                <a:gd name="connsiteX16" fmla="*/ 37170 w 253156"/>
                <a:gd name="connsiteY16" fmla="*/ 37170 h 1005595"/>
                <a:gd name="connsiteX17" fmla="*/ 126578 w 253156"/>
                <a:gd name="connsiteY17" fmla="*/ 0 h 1005595"/>
                <a:gd name="connsiteX18" fmla="*/ 253157 w 253156"/>
                <a:gd name="connsiteY18" fmla="*/ 126578 h 1005595"/>
                <a:gd name="connsiteX19" fmla="*/ 126578 w 253156"/>
                <a:gd name="connsiteY19" fmla="*/ 253157 h 1005595"/>
                <a:gd name="connsiteX20" fmla="*/ 126578 w 253156"/>
                <a:gd name="connsiteY20" fmla="*/ 193886 h 1005595"/>
                <a:gd name="connsiteX21" fmla="*/ 194388 w 253156"/>
                <a:gd name="connsiteY21" fmla="*/ 126076 h 1005595"/>
                <a:gd name="connsiteX22" fmla="*/ 126578 w 253156"/>
                <a:gd name="connsiteY22" fmla="*/ 58266 h 1005595"/>
                <a:gd name="connsiteX23" fmla="*/ 78860 w 253156"/>
                <a:gd name="connsiteY23" fmla="*/ 77856 h 1005595"/>
                <a:gd name="connsiteX24" fmla="*/ 59271 w 253156"/>
                <a:gd name="connsiteY24" fmla="*/ 125574 h 1005595"/>
                <a:gd name="connsiteX25" fmla="*/ 126578 w 253156"/>
                <a:gd name="connsiteY25" fmla="*/ 193886 h 1005595"/>
                <a:gd name="connsiteX26" fmla="*/ 126578 w 253156"/>
                <a:gd name="connsiteY26" fmla="*/ 1005595 h 1005595"/>
                <a:gd name="connsiteX27" fmla="*/ 37170 w 253156"/>
                <a:gd name="connsiteY27" fmla="*/ 968425 h 1005595"/>
                <a:gd name="connsiteX28" fmla="*/ 0 w 253156"/>
                <a:gd name="connsiteY28" fmla="*/ 879017 h 1005595"/>
                <a:gd name="connsiteX29" fmla="*/ 37170 w 253156"/>
                <a:gd name="connsiteY29" fmla="*/ 789608 h 1005595"/>
                <a:gd name="connsiteX30" fmla="*/ 126578 w 253156"/>
                <a:gd name="connsiteY30" fmla="*/ 752439 h 1005595"/>
                <a:gd name="connsiteX31" fmla="*/ 215987 w 253156"/>
                <a:gd name="connsiteY31" fmla="*/ 789608 h 1005595"/>
                <a:gd name="connsiteX32" fmla="*/ 253157 w 253156"/>
                <a:gd name="connsiteY32" fmla="*/ 879017 h 1005595"/>
                <a:gd name="connsiteX33" fmla="*/ 126578 w 253156"/>
                <a:gd name="connsiteY33" fmla="*/ 1005595 h 1005595"/>
                <a:gd name="connsiteX34" fmla="*/ 126578 w 253156"/>
                <a:gd name="connsiteY34" fmla="*/ 811207 h 1005595"/>
                <a:gd name="connsiteX35" fmla="*/ 78860 w 253156"/>
                <a:gd name="connsiteY35" fmla="*/ 830796 h 1005595"/>
                <a:gd name="connsiteX36" fmla="*/ 59271 w 253156"/>
                <a:gd name="connsiteY36" fmla="*/ 878515 h 1005595"/>
                <a:gd name="connsiteX37" fmla="*/ 127081 w 253156"/>
                <a:gd name="connsiteY37" fmla="*/ 946324 h 1005595"/>
                <a:gd name="connsiteX38" fmla="*/ 194891 w 253156"/>
                <a:gd name="connsiteY38" fmla="*/ 878515 h 1005595"/>
                <a:gd name="connsiteX39" fmla="*/ 175301 w 253156"/>
                <a:gd name="connsiteY39" fmla="*/ 830796 h 1005595"/>
                <a:gd name="connsiteX40" fmla="*/ 126578 w 253156"/>
                <a:gd name="connsiteY40" fmla="*/ 811207 h 100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3156" h="1005595">
                  <a:moveTo>
                    <a:pt x="126578" y="629376"/>
                  </a:moveTo>
                  <a:cubicBezTo>
                    <a:pt x="92925" y="629376"/>
                    <a:pt x="60778" y="616316"/>
                    <a:pt x="37170" y="592206"/>
                  </a:cubicBezTo>
                  <a:cubicBezTo>
                    <a:pt x="13060" y="568096"/>
                    <a:pt x="0" y="536452"/>
                    <a:pt x="0" y="502798"/>
                  </a:cubicBezTo>
                  <a:cubicBezTo>
                    <a:pt x="0" y="469144"/>
                    <a:pt x="13060" y="436997"/>
                    <a:pt x="37170" y="413389"/>
                  </a:cubicBezTo>
                  <a:cubicBezTo>
                    <a:pt x="61280" y="389279"/>
                    <a:pt x="92925" y="376219"/>
                    <a:pt x="126578" y="376219"/>
                  </a:cubicBezTo>
                  <a:cubicBezTo>
                    <a:pt x="196397" y="376219"/>
                    <a:pt x="253157" y="432979"/>
                    <a:pt x="253157" y="502798"/>
                  </a:cubicBezTo>
                  <a:cubicBezTo>
                    <a:pt x="253157" y="572617"/>
                    <a:pt x="196397" y="629376"/>
                    <a:pt x="126578" y="629376"/>
                  </a:cubicBezTo>
                  <a:close/>
                  <a:moveTo>
                    <a:pt x="126578" y="434988"/>
                  </a:moveTo>
                  <a:cubicBezTo>
                    <a:pt x="108496" y="434988"/>
                    <a:pt x="91418" y="442020"/>
                    <a:pt x="78860" y="454577"/>
                  </a:cubicBezTo>
                  <a:cubicBezTo>
                    <a:pt x="66303" y="467135"/>
                    <a:pt x="59271" y="484213"/>
                    <a:pt x="59271" y="502295"/>
                  </a:cubicBezTo>
                  <a:cubicBezTo>
                    <a:pt x="59271" y="520378"/>
                    <a:pt x="66303" y="537456"/>
                    <a:pt x="78860" y="550013"/>
                  </a:cubicBezTo>
                  <a:cubicBezTo>
                    <a:pt x="91418" y="562571"/>
                    <a:pt x="108496" y="569603"/>
                    <a:pt x="126578" y="569603"/>
                  </a:cubicBezTo>
                  <a:cubicBezTo>
                    <a:pt x="163748" y="569603"/>
                    <a:pt x="194388" y="539465"/>
                    <a:pt x="194388" y="501793"/>
                  </a:cubicBezTo>
                  <a:cubicBezTo>
                    <a:pt x="194388" y="465628"/>
                    <a:pt x="163748" y="434988"/>
                    <a:pt x="126578" y="434988"/>
                  </a:cubicBezTo>
                  <a:close/>
                  <a:moveTo>
                    <a:pt x="126578" y="253157"/>
                  </a:moveTo>
                  <a:cubicBezTo>
                    <a:pt x="56759" y="253157"/>
                    <a:pt x="0" y="196398"/>
                    <a:pt x="0" y="126578"/>
                  </a:cubicBezTo>
                  <a:cubicBezTo>
                    <a:pt x="0" y="92925"/>
                    <a:pt x="13060" y="60778"/>
                    <a:pt x="37170" y="37170"/>
                  </a:cubicBezTo>
                  <a:cubicBezTo>
                    <a:pt x="61280" y="13060"/>
                    <a:pt x="92925" y="0"/>
                    <a:pt x="126578" y="0"/>
                  </a:cubicBezTo>
                  <a:cubicBezTo>
                    <a:pt x="196397" y="0"/>
                    <a:pt x="253157" y="56759"/>
                    <a:pt x="253157" y="126578"/>
                  </a:cubicBezTo>
                  <a:cubicBezTo>
                    <a:pt x="253157" y="196398"/>
                    <a:pt x="196397" y="253157"/>
                    <a:pt x="126578" y="253157"/>
                  </a:cubicBezTo>
                  <a:close/>
                  <a:moveTo>
                    <a:pt x="126578" y="193886"/>
                  </a:moveTo>
                  <a:cubicBezTo>
                    <a:pt x="163748" y="193886"/>
                    <a:pt x="194388" y="163748"/>
                    <a:pt x="194388" y="126076"/>
                  </a:cubicBezTo>
                  <a:cubicBezTo>
                    <a:pt x="194388" y="88906"/>
                    <a:pt x="164251" y="58266"/>
                    <a:pt x="126578" y="58266"/>
                  </a:cubicBezTo>
                  <a:cubicBezTo>
                    <a:pt x="108496" y="58266"/>
                    <a:pt x="91418" y="65298"/>
                    <a:pt x="78860" y="77856"/>
                  </a:cubicBezTo>
                  <a:cubicBezTo>
                    <a:pt x="66303" y="90413"/>
                    <a:pt x="59271" y="107491"/>
                    <a:pt x="59271" y="125574"/>
                  </a:cubicBezTo>
                  <a:cubicBezTo>
                    <a:pt x="58769" y="163748"/>
                    <a:pt x="89409" y="193886"/>
                    <a:pt x="126578" y="193886"/>
                  </a:cubicBezTo>
                  <a:close/>
                  <a:moveTo>
                    <a:pt x="126578" y="1005595"/>
                  </a:moveTo>
                  <a:cubicBezTo>
                    <a:pt x="92925" y="1005595"/>
                    <a:pt x="60778" y="992536"/>
                    <a:pt x="37170" y="968425"/>
                  </a:cubicBezTo>
                  <a:cubicBezTo>
                    <a:pt x="13060" y="944818"/>
                    <a:pt x="0" y="912671"/>
                    <a:pt x="0" y="879017"/>
                  </a:cubicBezTo>
                  <a:cubicBezTo>
                    <a:pt x="0" y="845363"/>
                    <a:pt x="13060" y="813216"/>
                    <a:pt x="37170" y="789608"/>
                  </a:cubicBezTo>
                  <a:cubicBezTo>
                    <a:pt x="61280" y="765498"/>
                    <a:pt x="92925" y="752439"/>
                    <a:pt x="126578" y="752439"/>
                  </a:cubicBezTo>
                  <a:cubicBezTo>
                    <a:pt x="160232" y="752439"/>
                    <a:pt x="192379" y="765498"/>
                    <a:pt x="215987" y="789608"/>
                  </a:cubicBezTo>
                  <a:cubicBezTo>
                    <a:pt x="240097" y="813718"/>
                    <a:pt x="253157" y="845363"/>
                    <a:pt x="253157" y="879017"/>
                  </a:cubicBezTo>
                  <a:cubicBezTo>
                    <a:pt x="253157" y="948836"/>
                    <a:pt x="196397" y="1005595"/>
                    <a:pt x="126578" y="1005595"/>
                  </a:cubicBezTo>
                  <a:close/>
                  <a:moveTo>
                    <a:pt x="126578" y="811207"/>
                  </a:moveTo>
                  <a:cubicBezTo>
                    <a:pt x="108496" y="811207"/>
                    <a:pt x="91418" y="818239"/>
                    <a:pt x="78860" y="830796"/>
                  </a:cubicBezTo>
                  <a:cubicBezTo>
                    <a:pt x="66303" y="843354"/>
                    <a:pt x="59271" y="860432"/>
                    <a:pt x="59271" y="878515"/>
                  </a:cubicBezTo>
                  <a:cubicBezTo>
                    <a:pt x="59271" y="915684"/>
                    <a:pt x="89409" y="946324"/>
                    <a:pt x="127081" y="946324"/>
                  </a:cubicBezTo>
                  <a:cubicBezTo>
                    <a:pt x="164251" y="946324"/>
                    <a:pt x="194891" y="916187"/>
                    <a:pt x="194891" y="878515"/>
                  </a:cubicBezTo>
                  <a:cubicBezTo>
                    <a:pt x="194891" y="860432"/>
                    <a:pt x="187858" y="843354"/>
                    <a:pt x="175301" y="830796"/>
                  </a:cubicBezTo>
                  <a:cubicBezTo>
                    <a:pt x="161739" y="818239"/>
                    <a:pt x="144661" y="811207"/>
                    <a:pt x="126578" y="811207"/>
                  </a:cubicBez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8413457" y="2698608"/>
              <a:ext cx="1418984" cy="1418482"/>
            </a:xfrm>
            <a:custGeom>
              <a:avLst/>
              <a:gdLst>
                <a:gd name="connsiteX0" fmla="*/ 1193454 w 1418984"/>
                <a:gd name="connsiteY0" fmla="*/ 1418482 h 1418482"/>
                <a:gd name="connsiteX1" fmla="*/ 225028 w 1418984"/>
                <a:gd name="connsiteY1" fmla="*/ 1418482 h 1418482"/>
                <a:gd name="connsiteX2" fmla="*/ 0 w 1418984"/>
                <a:gd name="connsiteY2" fmla="*/ 1193454 h 1418482"/>
                <a:gd name="connsiteX3" fmla="*/ 0 w 1418984"/>
                <a:gd name="connsiteY3" fmla="*/ 225028 h 1418482"/>
                <a:gd name="connsiteX4" fmla="*/ 225028 w 1418984"/>
                <a:gd name="connsiteY4" fmla="*/ 0 h 1418482"/>
                <a:gd name="connsiteX5" fmla="*/ 1193956 w 1418984"/>
                <a:gd name="connsiteY5" fmla="*/ 0 h 1418482"/>
                <a:gd name="connsiteX6" fmla="*/ 1418984 w 1418984"/>
                <a:gd name="connsiteY6" fmla="*/ 225028 h 1418482"/>
                <a:gd name="connsiteX7" fmla="*/ 1418984 w 1418984"/>
                <a:gd name="connsiteY7" fmla="*/ 1193956 h 1418482"/>
                <a:gd name="connsiteX8" fmla="*/ 1193454 w 1418984"/>
                <a:gd name="connsiteY8" fmla="*/ 1418482 h 141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8984" h="1418482">
                  <a:moveTo>
                    <a:pt x="1193454" y="1418482"/>
                  </a:moveTo>
                  <a:lnTo>
                    <a:pt x="225028" y="1418482"/>
                  </a:lnTo>
                  <a:cubicBezTo>
                    <a:pt x="101464" y="1418482"/>
                    <a:pt x="0" y="1317521"/>
                    <a:pt x="0" y="1193454"/>
                  </a:cubicBezTo>
                  <a:lnTo>
                    <a:pt x="0" y="225028"/>
                  </a:lnTo>
                  <a:cubicBezTo>
                    <a:pt x="0" y="101464"/>
                    <a:pt x="100961" y="0"/>
                    <a:pt x="225028" y="0"/>
                  </a:cubicBezTo>
                  <a:lnTo>
                    <a:pt x="1193956" y="0"/>
                  </a:lnTo>
                  <a:cubicBezTo>
                    <a:pt x="1317521" y="0"/>
                    <a:pt x="1418984" y="100961"/>
                    <a:pt x="1418984" y="225028"/>
                  </a:cubicBezTo>
                  <a:lnTo>
                    <a:pt x="1418984" y="1193956"/>
                  </a:lnTo>
                  <a:cubicBezTo>
                    <a:pt x="1418482" y="1317018"/>
                    <a:pt x="1317018" y="1418482"/>
                    <a:pt x="1193454" y="1418482"/>
                  </a:cubicBezTo>
                  <a:close/>
                </a:path>
              </a:pathLst>
            </a:custGeom>
            <a:solidFill>
              <a:srgbClr val="D3E6F8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689287" y="2712672"/>
              <a:ext cx="142149" cy="1384828"/>
            </a:xfrm>
            <a:custGeom>
              <a:avLst/>
              <a:gdLst>
                <a:gd name="connsiteX0" fmla="*/ 0 w 142149"/>
                <a:gd name="connsiteY0" fmla="*/ 1384828 h 1384828"/>
                <a:gd name="connsiteX1" fmla="*/ 142150 w 142149"/>
                <a:gd name="connsiteY1" fmla="*/ 1212039 h 1384828"/>
                <a:gd name="connsiteX2" fmla="*/ 138131 w 142149"/>
                <a:gd name="connsiteY2" fmla="*/ 168269 h 1384828"/>
                <a:gd name="connsiteX3" fmla="*/ 0 w 142149"/>
                <a:gd name="connsiteY3" fmla="*/ 0 h 1384828"/>
                <a:gd name="connsiteX4" fmla="*/ 0 w 142149"/>
                <a:gd name="connsiteY4" fmla="*/ 1384828 h 13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1384828">
                  <a:moveTo>
                    <a:pt x="0" y="1384828"/>
                  </a:moveTo>
                  <a:cubicBezTo>
                    <a:pt x="59773" y="1360216"/>
                    <a:pt x="121053" y="1294917"/>
                    <a:pt x="142150" y="1212039"/>
                  </a:cubicBezTo>
                  <a:lnTo>
                    <a:pt x="138131" y="168269"/>
                  </a:lnTo>
                  <a:cubicBezTo>
                    <a:pt x="116533" y="88404"/>
                    <a:pt x="59271" y="24612"/>
                    <a:pt x="0" y="0"/>
                  </a:cubicBezTo>
                  <a:lnTo>
                    <a:pt x="0" y="1384828"/>
                  </a:lnTo>
                  <a:close/>
                </a:path>
              </a:pathLst>
            </a:custGeom>
            <a:solidFill>
              <a:srgbClr val="7BABF1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8384324" y="2669475"/>
              <a:ext cx="1477250" cy="1476748"/>
            </a:xfrm>
            <a:custGeom>
              <a:avLst/>
              <a:gdLst>
                <a:gd name="connsiteX0" fmla="*/ 1222587 w 1477250"/>
                <a:gd name="connsiteY0" fmla="*/ 1476748 h 1476748"/>
                <a:gd name="connsiteX1" fmla="*/ 254161 w 1477250"/>
                <a:gd name="connsiteY1" fmla="*/ 1476748 h 1476748"/>
                <a:gd name="connsiteX2" fmla="*/ 0 w 1477250"/>
                <a:gd name="connsiteY2" fmla="*/ 1222587 h 1476748"/>
                <a:gd name="connsiteX3" fmla="*/ 0 w 1477250"/>
                <a:gd name="connsiteY3" fmla="*/ 254161 h 1476748"/>
                <a:gd name="connsiteX4" fmla="*/ 254161 w 1477250"/>
                <a:gd name="connsiteY4" fmla="*/ 0 h 1476748"/>
                <a:gd name="connsiteX5" fmla="*/ 1223089 w 1477250"/>
                <a:gd name="connsiteY5" fmla="*/ 0 h 1476748"/>
                <a:gd name="connsiteX6" fmla="*/ 1477251 w 1477250"/>
                <a:gd name="connsiteY6" fmla="*/ 254161 h 1476748"/>
                <a:gd name="connsiteX7" fmla="*/ 1477251 w 1477250"/>
                <a:gd name="connsiteY7" fmla="*/ 1223089 h 1476748"/>
                <a:gd name="connsiteX8" fmla="*/ 1222587 w 1477250"/>
                <a:gd name="connsiteY8" fmla="*/ 1476748 h 1476748"/>
                <a:gd name="connsiteX9" fmla="*/ 254161 w 1477250"/>
                <a:gd name="connsiteY9" fmla="*/ 58769 h 1476748"/>
                <a:gd name="connsiteX10" fmla="*/ 58769 w 1477250"/>
                <a:gd name="connsiteY10" fmla="*/ 254161 h 1476748"/>
                <a:gd name="connsiteX11" fmla="*/ 58769 w 1477250"/>
                <a:gd name="connsiteY11" fmla="*/ 1223089 h 1476748"/>
                <a:gd name="connsiteX12" fmla="*/ 254161 w 1477250"/>
                <a:gd name="connsiteY12" fmla="*/ 1418482 h 1476748"/>
                <a:gd name="connsiteX13" fmla="*/ 1223089 w 1477250"/>
                <a:gd name="connsiteY13" fmla="*/ 1418482 h 1476748"/>
                <a:gd name="connsiteX14" fmla="*/ 1418482 w 1477250"/>
                <a:gd name="connsiteY14" fmla="*/ 1223089 h 1476748"/>
                <a:gd name="connsiteX15" fmla="*/ 1418482 w 1477250"/>
                <a:gd name="connsiteY15" fmla="*/ 254161 h 1476748"/>
                <a:gd name="connsiteX16" fmla="*/ 1223089 w 1477250"/>
                <a:gd name="connsiteY16" fmla="*/ 58769 h 1476748"/>
                <a:gd name="connsiteX17" fmla="*/ 254161 w 1477250"/>
                <a:gd name="connsiteY17" fmla="*/ 58769 h 147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7250" h="1476748">
                  <a:moveTo>
                    <a:pt x="1222587" y="1476748"/>
                  </a:moveTo>
                  <a:lnTo>
                    <a:pt x="254161" y="1476748"/>
                  </a:lnTo>
                  <a:cubicBezTo>
                    <a:pt x="114021" y="1476748"/>
                    <a:pt x="0" y="1362727"/>
                    <a:pt x="0" y="1222587"/>
                  </a:cubicBezTo>
                  <a:lnTo>
                    <a:pt x="0" y="254161"/>
                  </a:lnTo>
                  <a:cubicBezTo>
                    <a:pt x="0" y="114021"/>
                    <a:pt x="114021" y="0"/>
                    <a:pt x="254161" y="0"/>
                  </a:cubicBezTo>
                  <a:lnTo>
                    <a:pt x="1223089" y="0"/>
                  </a:lnTo>
                  <a:cubicBezTo>
                    <a:pt x="1363230" y="0"/>
                    <a:pt x="1477251" y="114021"/>
                    <a:pt x="1477251" y="254161"/>
                  </a:cubicBezTo>
                  <a:lnTo>
                    <a:pt x="1477251" y="1223089"/>
                  </a:lnTo>
                  <a:cubicBezTo>
                    <a:pt x="1476748" y="1362727"/>
                    <a:pt x="1362727" y="1476748"/>
                    <a:pt x="1222587" y="1476748"/>
                  </a:cubicBezTo>
                  <a:close/>
                  <a:moveTo>
                    <a:pt x="254161" y="58769"/>
                  </a:moveTo>
                  <a:cubicBezTo>
                    <a:pt x="146670" y="58769"/>
                    <a:pt x="58769" y="146168"/>
                    <a:pt x="58769" y="254161"/>
                  </a:cubicBezTo>
                  <a:lnTo>
                    <a:pt x="58769" y="1223089"/>
                  </a:lnTo>
                  <a:cubicBezTo>
                    <a:pt x="58769" y="1330580"/>
                    <a:pt x="146168" y="1418482"/>
                    <a:pt x="254161" y="1418482"/>
                  </a:cubicBezTo>
                  <a:lnTo>
                    <a:pt x="1223089" y="1418482"/>
                  </a:lnTo>
                  <a:cubicBezTo>
                    <a:pt x="1330580" y="1418482"/>
                    <a:pt x="1418482" y="1331083"/>
                    <a:pt x="1418482" y="1223089"/>
                  </a:cubicBezTo>
                  <a:lnTo>
                    <a:pt x="1418482" y="254161"/>
                  </a:lnTo>
                  <a:cubicBezTo>
                    <a:pt x="1418482" y="146670"/>
                    <a:pt x="1331083" y="58769"/>
                    <a:pt x="1223089" y="58769"/>
                  </a:cubicBezTo>
                  <a:lnTo>
                    <a:pt x="254161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8725382" y="3010533"/>
              <a:ext cx="789611" cy="790110"/>
            </a:xfrm>
            <a:custGeom>
              <a:avLst/>
              <a:gdLst>
                <a:gd name="connsiteX0" fmla="*/ 664537 w 789611"/>
                <a:gd name="connsiteY0" fmla="*/ 790111 h 790110"/>
                <a:gd name="connsiteX1" fmla="*/ 125072 w 789611"/>
                <a:gd name="connsiteY1" fmla="*/ 790111 h 790110"/>
                <a:gd name="connsiteX2" fmla="*/ 0 w 789611"/>
                <a:gd name="connsiteY2" fmla="*/ 665039 h 790110"/>
                <a:gd name="connsiteX3" fmla="*/ 0 w 789611"/>
                <a:gd name="connsiteY3" fmla="*/ 125072 h 790110"/>
                <a:gd name="connsiteX4" fmla="*/ 125072 w 789611"/>
                <a:gd name="connsiteY4" fmla="*/ 0 h 790110"/>
                <a:gd name="connsiteX5" fmla="*/ 664537 w 789611"/>
                <a:gd name="connsiteY5" fmla="*/ 0 h 790110"/>
                <a:gd name="connsiteX6" fmla="*/ 789608 w 789611"/>
                <a:gd name="connsiteY6" fmla="*/ 125072 h 790110"/>
                <a:gd name="connsiteX7" fmla="*/ 789608 w 789611"/>
                <a:gd name="connsiteY7" fmla="*/ 664537 h 790110"/>
                <a:gd name="connsiteX8" fmla="*/ 664537 w 789611"/>
                <a:gd name="connsiteY8" fmla="*/ 790111 h 79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9611" h="790110">
                  <a:moveTo>
                    <a:pt x="664537" y="790111"/>
                  </a:moveTo>
                  <a:lnTo>
                    <a:pt x="125072" y="790111"/>
                  </a:lnTo>
                  <a:cubicBezTo>
                    <a:pt x="56257" y="790111"/>
                    <a:pt x="0" y="733854"/>
                    <a:pt x="0" y="665039"/>
                  </a:cubicBezTo>
                  <a:lnTo>
                    <a:pt x="0" y="125072"/>
                  </a:lnTo>
                  <a:cubicBezTo>
                    <a:pt x="0" y="56257"/>
                    <a:pt x="56257" y="0"/>
                    <a:pt x="125072" y="0"/>
                  </a:cubicBezTo>
                  <a:lnTo>
                    <a:pt x="664537" y="0"/>
                  </a:lnTo>
                  <a:cubicBezTo>
                    <a:pt x="733351" y="0"/>
                    <a:pt x="789608" y="56257"/>
                    <a:pt x="789608" y="125072"/>
                  </a:cubicBezTo>
                  <a:lnTo>
                    <a:pt x="789608" y="664537"/>
                  </a:lnTo>
                  <a:cubicBezTo>
                    <a:pt x="790111" y="733351"/>
                    <a:pt x="733351" y="790111"/>
                    <a:pt x="664537" y="79011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8695747" y="2980898"/>
              <a:ext cx="848879" cy="848879"/>
            </a:xfrm>
            <a:custGeom>
              <a:avLst/>
              <a:gdLst>
                <a:gd name="connsiteX0" fmla="*/ 694172 w 848879"/>
                <a:gd name="connsiteY0" fmla="*/ 848879 h 848879"/>
                <a:gd name="connsiteX1" fmla="*/ 154707 w 848879"/>
                <a:gd name="connsiteY1" fmla="*/ 848879 h 848879"/>
                <a:gd name="connsiteX2" fmla="*/ 0 w 848879"/>
                <a:gd name="connsiteY2" fmla="*/ 694172 h 848879"/>
                <a:gd name="connsiteX3" fmla="*/ 0 w 848879"/>
                <a:gd name="connsiteY3" fmla="*/ 154707 h 848879"/>
                <a:gd name="connsiteX4" fmla="*/ 154707 w 848879"/>
                <a:gd name="connsiteY4" fmla="*/ 0 h 848879"/>
                <a:gd name="connsiteX5" fmla="*/ 694172 w 848879"/>
                <a:gd name="connsiteY5" fmla="*/ 0 h 848879"/>
                <a:gd name="connsiteX6" fmla="*/ 848879 w 848879"/>
                <a:gd name="connsiteY6" fmla="*/ 154707 h 848879"/>
                <a:gd name="connsiteX7" fmla="*/ 848879 w 848879"/>
                <a:gd name="connsiteY7" fmla="*/ 694172 h 848879"/>
                <a:gd name="connsiteX8" fmla="*/ 694172 w 848879"/>
                <a:gd name="connsiteY8" fmla="*/ 848879 h 848879"/>
                <a:gd name="connsiteX9" fmla="*/ 154707 w 848879"/>
                <a:gd name="connsiteY9" fmla="*/ 58769 h 848879"/>
                <a:gd name="connsiteX10" fmla="*/ 58769 w 848879"/>
                <a:gd name="connsiteY10" fmla="*/ 154707 h 848879"/>
                <a:gd name="connsiteX11" fmla="*/ 58769 w 848879"/>
                <a:gd name="connsiteY11" fmla="*/ 694172 h 848879"/>
                <a:gd name="connsiteX12" fmla="*/ 154707 w 848879"/>
                <a:gd name="connsiteY12" fmla="*/ 790110 h 848879"/>
                <a:gd name="connsiteX13" fmla="*/ 694172 w 848879"/>
                <a:gd name="connsiteY13" fmla="*/ 790110 h 848879"/>
                <a:gd name="connsiteX14" fmla="*/ 790110 w 848879"/>
                <a:gd name="connsiteY14" fmla="*/ 694172 h 848879"/>
                <a:gd name="connsiteX15" fmla="*/ 790110 w 848879"/>
                <a:gd name="connsiteY15" fmla="*/ 154707 h 848879"/>
                <a:gd name="connsiteX16" fmla="*/ 694172 w 848879"/>
                <a:gd name="connsiteY16" fmla="*/ 58769 h 848879"/>
                <a:gd name="connsiteX17" fmla="*/ 154707 w 848879"/>
                <a:gd name="connsiteY17" fmla="*/ 58769 h 84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8879" h="848879">
                  <a:moveTo>
                    <a:pt x="694172" y="848879"/>
                  </a:moveTo>
                  <a:lnTo>
                    <a:pt x="154707" y="848879"/>
                  </a:lnTo>
                  <a:cubicBezTo>
                    <a:pt x="69317" y="848879"/>
                    <a:pt x="0" y="779562"/>
                    <a:pt x="0" y="694172"/>
                  </a:cubicBezTo>
                  <a:lnTo>
                    <a:pt x="0" y="154707"/>
                  </a:lnTo>
                  <a:cubicBezTo>
                    <a:pt x="0" y="69317"/>
                    <a:pt x="69317" y="0"/>
                    <a:pt x="154707" y="0"/>
                  </a:cubicBezTo>
                  <a:lnTo>
                    <a:pt x="694172" y="0"/>
                  </a:lnTo>
                  <a:cubicBezTo>
                    <a:pt x="779562" y="0"/>
                    <a:pt x="848879" y="69317"/>
                    <a:pt x="848879" y="154707"/>
                  </a:cubicBezTo>
                  <a:lnTo>
                    <a:pt x="848879" y="694172"/>
                  </a:lnTo>
                  <a:cubicBezTo>
                    <a:pt x="848879" y="779562"/>
                    <a:pt x="779562" y="848879"/>
                    <a:pt x="694172" y="848879"/>
                  </a:cubicBezTo>
                  <a:close/>
                  <a:moveTo>
                    <a:pt x="154707" y="58769"/>
                  </a:moveTo>
                  <a:cubicBezTo>
                    <a:pt x="101966" y="58769"/>
                    <a:pt x="58769" y="101966"/>
                    <a:pt x="58769" y="154707"/>
                  </a:cubicBezTo>
                  <a:lnTo>
                    <a:pt x="58769" y="694172"/>
                  </a:lnTo>
                  <a:cubicBezTo>
                    <a:pt x="58769" y="746913"/>
                    <a:pt x="101966" y="790110"/>
                    <a:pt x="154707" y="790110"/>
                  </a:cubicBezTo>
                  <a:lnTo>
                    <a:pt x="694172" y="790110"/>
                  </a:lnTo>
                  <a:cubicBezTo>
                    <a:pt x="746913" y="790110"/>
                    <a:pt x="790110" y="746913"/>
                    <a:pt x="790110" y="694172"/>
                  </a:cubicBezTo>
                  <a:lnTo>
                    <a:pt x="790110" y="154707"/>
                  </a:lnTo>
                  <a:cubicBezTo>
                    <a:pt x="790110" y="101966"/>
                    <a:pt x="746913" y="58769"/>
                    <a:pt x="694172" y="58769"/>
                  </a:cubicBezTo>
                  <a:lnTo>
                    <a:pt x="154707" y="58769"/>
                  </a:lnTo>
                  <a:close/>
                </a:path>
              </a:pathLst>
            </a:custGeom>
            <a:solidFill>
              <a:srgbClr val="4C4372"/>
            </a:solidFill>
            <a:ln w="251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准圆简体"/>
                <a:cs typeface="+mn-cs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6997" y="287875"/>
            <a:ext cx="733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玩转智能小车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94759" y="2364365"/>
            <a:ext cx="2727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第九课</a:t>
            </a:r>
            <a:endParaRPr kumimoji="0" lang="en-US" altLang="zh-CN" sz="6000" b="1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3012" y="3553104"/>
            <a:ext cx="657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srgbClr val="35BBB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小车出动</a:t>
            </a:r>
            <a:endParaRPr kumimoji="0" lang="en-US" altLang="zh-CN" sz="4800" i="0" u="none" strike="noStrike" kern="1200" cap="none" spc="0" normalizeH="0" baseline="0" noProof="0" dirty="0">
              <a:ln>
                <a:noFill/>
              </a:ln>
              <a:solidFill>
                <a:srgbClr val="35BBB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6"/>
    </mc:Choice>
    <mc:Fallback>
      <p:transition spd="slow" advTm="28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2"/>
          <p:cNvSpPr>
            <a:spLocks noEditPoints="1"/>
          </p:cNvSpPr>
          <p:nvPr/>
        </p:nvSpPr>
        <p:spPr bwMode="auto">
          <a:xfrm rot="3151819">
            <a:off x="8972826" y="3253148"/>
            <a:ext cx="2120262" cy="2751198"/>
          </a:xfrm>
          <a:custGeom>
            <a:avLst/>
            <a:gdLst/>
            <a:ahLst/>
            <a:cxnLst>
              <a:cxn ang="0">
                <a:pos x="106" y="95"/>
              </a:cxn>
              <a:cxn ang="0">
                <a:pos x="120" y="125"/>
              </a:cxn>
              <a:cxn ang="0">
                <a:pos x="110" y="145"/>
              </a:cxn>
              <a:cxn ang="0">
                <a:pos x="98" y="153"/>
              </a:cxn>
              <a:cxn ang="0">
                <a:pos x="66" y="149"/>
              </a:cxn>
              <a:cxn ang="0">
                <a:pos x="57" y="132"/>
              </a:cxn>
              <a:cxn ang="0">
                <a:pos x="45" y="118"/>
              </a:cxn>
              <a:cxn ang="0">
                <a:pos x="23" y="105"/>
              </a:cxn>
              <a:cxn ang="0">
                <a:pos x="3" y="73"/>
              </a:cxn>
              <a:cxn ang="0">
                <a:pos x="4" y="36"/>
              </a:cxn>
              <a:cxn ang="0">
                <a:pos x="18" y="14"/>
              </a:cxn>
              <a:cxn ang="0">
                <a:pos x="34" y="4"/>
              </a:cxn>
              <a:cxn ang="0">
                <a:pos x="44" y="3"/>
              </a:cxn>
              <a:cxn ang="0">
                <a:pos x="53" y="2"/>
              </a:cxn>
              <a:cxn ang="0">
                <a:pos x="83" y="13"/>
              </a:cxn>
              <a:cxn ang="0">
                <a:pos x="99" y="32"/>
              </a:cxn>
              <a:cxn ang="0">
                <a:pos x="106" y="64"/>
              </a:cxn>
              <a:cxn ang="0">
                <a:pos x="102" y="91"/>
              </a:cxn>
              <a:cxn ang="0">
                <a:pos x="30" y="100"/>
              </a:cxn>
              <a:cxn ang="0">
                <a:pos x="52" y="114"/>
              </a:cxn>
              <a:cxn ang="0">
                <a:pos x="65" y="109"/>
              </a:cxn>
              <a:cxn ang="0">
                <a:pos x="54" y="90"/>
              </a:cxn>
              <a:cxn ang="0">
                <a:pos x="34" y="71"/>
              </a:cxn>
              <a:cxn ang="0">
                <a:pos x="39" y="50"/>
              </a:cxn>
              <a:cxn ang="0">
                <a:pos x="53" y="39"/>
              </a:cxn>
              <a:cxn ang="0">
                <a:pos x="74" y="86"/>
              </a:cxn>
              <a:cxn ang="0">
                <a:pos x="81" y="98"/>
              </a:cxn>
              <a:cxn ang="0">
                <a:pos x="88" y="97"/>
              </a:cxn>
              <a:cxn ang="0">
                <a:pos x="98" y="92"/>
              </a:cxn>
              <a:cxn ang="0">
                <a:pos x="96" y="52"/>
              </a:cxn>
              <a:cxn ang="0">
                <a:pos x="71" y="17"/>
              </a:cxn>
              <a:cxn ang="0">
                <a:pos x="17" y="30"/>
              </a:cxn>
              <a:cxn ang="0">
                <a:pos x="10" y="72"/>
              </a:cxn>
              <a:cxn ang="0">
                <a:pos x="75" y="145"/>
              </a:cxn>
              <a:cxn ang="0">
                <a:pos x="103" y="138"/>
              </a:cxn>
              <a:cxn ang="0">
                <a:pos x="102" y="124"/>
              </a:cxn>
              <a:cxn ang="0">
                <a:pos x="74" y="138"/>
              </a:cxn>
              <a:cxn ang="0">
                <a:pos x="75" y="145"/>
              </a:cxn>
              <a:cxn ang="0">
                <a:pos x="70" y="133"/>
              </a:cxn>
              <a:cxn ang="0">
                <a:pos x="100" y="116"/>
              </a:cxn>
              <a:cxn ang="0">
                <a:pos x="97" y="105"/>
              </a:cxn>
              <a:cxn ang="0">
                <a:pos x="90" y="108"/>
              </a:cxn>
              <a:cxn ang="0">
                <a:pos x="65" y="128"/>
              </a:cxn>
              <a:cxn ang="0">
                <a:pos x="71" y="103"/>
              </a:cxn>
              <a:cxn ang="0">
                <a:pos x="76" y="103"/>
              </a:cxn>
              <a:cxn ang="0">
                <a:pos x="66" y="88"/>
              </a:cxn>
              <a:cxn ang="0">
                <a:pos x="52" y="55"/>
              </a:cxn>
              <a:cxn ang="0">
                <a:pos x="48" y="51"/>
              </a:cxn>
              <a:cxn ang="0">
                <a:pos x="41" y="68"/>
              </a:cxn>
              <a:cxn ang="0">
                <a:pos x="53" y="79"/>
              </a:cxn>
              <a:cxn ang="0">
                <a:pos x="71" y="103"/>
              </a:cxn>
            </a:cxnLst>
            <a:rect l="0" t="0" r="r" b="b"/>
            <a:pathLst>
              <a:path w="122" h="159">
                <a:moveTo>
                  <a:pt x="102" y="91"/>
                </a:moveTo>
                <a:cubicBezTo>
                  <a:pt x="104" y="90"/>
                  <a:pt x="105" y="92"/>
                  <a:pt x="106" y="95"/>
                </a:cubicBezTo>
                <a:cubicBezTo>
                  <a:pt x="106" y="99"/>
                  <a:pt x="106" y="103"/>
                  <a:pt x="109" y="106"/>
                </a:cubicBezTo>
                <a:cubicBezTo>
                  <a:pt x="113" y="113"/>
                  <a:pt x="117" y="119"/>
                  <a:pt x="120" y="125"/>
                </a:cubicBezTo>
                <a:cubicBezTo>
                  <a:pt x="122" y="129"/>
                  <a:pt x="121" y="136"/>
                  <a:pt x="117" y="139"/>
                </a:cubicBezTo>
                <a:cubicBezTo>
                  <a:pt x="115" y="141"/>
                  <a:pt x="113" y="143"/>
                  <a:pt x="110" y="145"/>
                </a:cubicBezTo>
                <a:cubicBezTo>
                  <a:pt x="108" y="148"/>
                  <a:pt x="104" y="149"/>
                  <a:pt x="101" y="151"/>
                </a:cubicBezTo>
                <a:cubicBezTo>
                  <a:pt x="100" y="151"/>
                  <a:pt x="99" y="152"/>
                  <a:pt x="98" y="153"/>
                </a:cubicBezTo>
                <a:cubicBezTo>
                  <a:pt x="94" y="155"/>
                  <a:pt x="90" y="155"/>
                  <a:pt x="86" y="156"/>
                </a:cubicBezTo>
                <a:cubicBezTo>
                  <a:pt x="79" y="159"/>
                  <a:pt x="71" y="155"/>
                  <a:pt x="66" y="149"/>
                </a:cubicBezTo>
                <a:cubicBezTo>
                  <a:pt x="64" y="146"/>
                  <a:pt x="62" y="143"/>
                  <a:pt x="60" y="140"/>
                </a:cubicBezTo>
                <a:cubicBezTo>
                  <a:pt x="58" y="138"/>
                  <a:pt x="58" y="135"/>
                  <a:pt x="57" y="132"/>
                </a:cubicBezTo>
                <a:cubicBezTo>
                  <a:pt x="54" y="129"/>
                  <a:pt x="53" y="126"/>
                  <a:pt x="51" y="122"/>
                </a:cubicBezTo>
                <a:cubicBezTo>
                  <a:pt x="50" y="120"/>
                  <a:pt x="49" y="118"/>
                  <a:pt x="45" y="118"/>
                </a:cubicBezTo>
                <a:cubicBezTo>
                  <a:pt x="42" y="118"/>
                  <a:pt x="40" y="115"/>
                  <a:pt x="37" y="113"/>
                </a:cubicBezTo>
                <a:cubicBezTo>
                  <a:pt x="32" y="111"/>
                  <a:pt x="27" y="108"/>
                  <a:pt x="23" y="105"/>
                </a:cubicBezTo>
                <a:cubicBezTo>
                  <a:pt x="19" y="101"/>
                  <a:pt x="14" y="97"/>
                  <a:pt x="11" y="92"/>
                </a:cubicBezTo>
                <a:cubicBezTo>
                  <a:pt x="8" y="86"/>
                  <a:pt x="4" y="80"/>
                  <a:pt x="3" y="73"/>
                </a:cubicBezTo>
                <a:cubicBezTo>
                  <a:pt x="1" y="67"/>
                  <a:pt x="0" y="60"/>
                  <a:pt x="1" y="54"/>
                </a:cubicBezTo>
                <a:cubicBezTo>
                  <a:pt x="1" y="48"/>
                  <a:pt x="2" y="42"/>
                  <a:pt x="4" y="36"/>
                </a:cubicBezTo>
                <a:cubicBezTo>
                  <a:pt x="5" y="32"/>
                  <a:pt x="7" y="27"/>
                  <a:pt x="9" y="23"/>
                </a:cubicBezTo>
                <a:cubicBezTo>
                  <a:pt x="11" y="20"/>
                  <a:pt x="15" y="16"/>
                  <a:pt x="18" y="14"/>
                </a:cubicBezTo>
                <a:cubicBezTo>
                  <a:pt x="21" y="12"/>
                  <a:pt x="24" y="10"/>
                  <a:pt x="25" y="8"/>
                </a:cubicBezTo>
                <a:cubicBezTo>
                  <a:pt x="27" y="4"/>
                  <a:pt x="31" y="6"/>
                  <a:pt x="34" y="4"/>
                </a:cubicBezTo>
                <a:cubicBezTo>
                  <a:pt x="35" y="3"/>
                  <a:pt x="38" y="3"/>
                  <a:pt x="40" y="2"/>
                </a:cubicBezTo>
                <a:cubicBezTo>
                  <a:pt x="42" y="2"/>
                  <a:pt x="43" y="1"/>
                  <a:pt x="44" y="3"/>
                </a:cubicBezTo>
                <a:cubicBezTo>
                  <a:pt x="44" y="3"/>
                  <a:pt x="45" y="3"/>
                  <a:pt x="45" y="3"/>
                </a:cubicBezTo>
                <a:cubicBezTo>
                  <a:pt x="48" y="0"/>
                  <a:pt x="51" y="2"/>
                  <a:pt x="53" y="2"/>
                </a:cubicBezTo>
                <a:cubicBezTo>
                  <a:pt x="58" y="2"/>
                  <a:pt x="63" y="4"/>
                  <a:pt x="67" y="5"/>
                </a:cubicBezTo>
                <a:cubicBezTo>
                  <a:pt x="73" y="6"/>
                  <a:pt x="78" y="9"/>
                  <a:pt x="83" y="13"/>
                </a:cubicBezTo>
                <a:cubicBezTo>
                  <a:pt x="86" y="15"/>
                  <a:pt x="88" y="17"/>
                  <a:pt x="90" y="19"/>
                </a:cubicBezTo>
                <a:cubicBezTo>
                  <a:pt x="93" y="23"/>
                  <a:pt x="97" y="27"/>
                  <a:pt x="99" y="32"/>
                </a:cubicBezTo>
                <a:cubicBezTo>
                  <a:pt x="103" y="39"/>
                  <a:pt x="106" y="47"/>
                  <a:pt x="105" y="55"/>
                </a:cubicBezTo>
                <a:cubicBezTo>
                  <a:pt x="105" y="58"/>
                  <a:pt x="106" y="61"/>
                  <a:pt x="106" y="64"/>
                </a:cubicBezTo>
                <a:cubicBezTo>
                  <a:pt x="105" y="70"/>
                  <a:pt x="105" y="76"/>
                  <a:pt x="104" y="82"/>
                </a:cubicBezTo>
                <a:cubicBezTo>
                  <a:pt x="103" y="85"/>
                  <a:pt x="104" y="88"/>
                  <a:pt x="102" y="91"/>
                </a:cubicBezTo>
                <a:close/>
                <a:moveTo>
                  <a:pt x="20" y="90"/>
                </a:moveTo>
                <a:cubicBezTo>
                  <a:pt x="22" y="95"/>
                  <a:pt x="27" y="96"/>
                  <a:pt x="30" y="100"/>
                </a:cubicBezTo>
                <a:cubicBezTo>
                  <a:pt x="32" y="101"/>
                  <a:pt x="34" y="104"/>
                  <a:pt x="36" y="105"/>
                </a:cubicBezTo>
                <a:cubicBezTo>
                  <a:pt x="43" y="106"/>
                  <a:pt x="47" y="111"/>
                  <a:pt x="52" y="114"/>
                </a:cubicBezTo>
                <a:cubicBezTo>
                  <a:pt x="53" y="115"/>
                  <a:pt x="55" y="117"/>
                  <a:pt x="56" y="115"/>
                </a:cubicBezTo>
                <a:cubicBezTo>
                  <a:pt x="59" y="112"/>
                  <a:pt x="62" y="110"/>
                  <a:pt x="65" y="109"/>
                </a:cubicBezTo>
                <a:cubicBezTo>
                  <a:pt x="66" y="108"/>
                  <a:pt x="67" y="107"/>
                  <a:pt x="65" y="105"/>
                </a:cubicBezTo>
                <a:cubicBezTo>
                  <a:pt x="61" y="100"/>
                  <a:pt x="57" y="95"/>
                  <a:pt x="54" y="90"/>
                </a:cubicBezTo>
                <a:cubicBezTo>
                  <a:pt x="51" y="87"/>
                  <a:pt x="48" y="85"/>
                  <a:pt x="46" y="82"/>
                </a:cubicBezTo>
                <a:cubicBezTo>
                  <a:pt x="42" y="78"/>
                  <a:pt x="38" y="74"/>
                  <a:pt x="34" y="71"/>
                </a:cubicBezTo>
                <a:cubicBezTo>
                  <a:pt x="29" y="68"/>
                  <a:pt x="29" y="67"/>
                  <a:pt x="31" y="61"/>
                </a:cubicBezTo>
                <a:cubicBezTo>
                  <a:pt x="33" y="57"/>
                  <a:pt x="37" y="54"/>
                  <a:pt x="39" y="50"/>
                </a:cubicBezTo>
                <a:cubicBezTo>
                  <a:pt x="42" y="46"/>
                  <a:pt x="45" y="43"/>
                  <a:pt x="48" y="39"/>
                </a:cubicBezTo>
                <a:cubicBezTo>
                  <a:pt x="49" y="38"/>
                  <a:pt x="51" y="37"/>
                  <a:pt x="53" y="39"/>
                </a:cubicBezTo>
                <a:cubicBezTo>
                  <a:pt x="57" y="43"/>
                  <a:pt x="58" y="48"/>
                  <a:pt x="59" y="52"/>
                </a:cubicBezTo>
                <a:cubicBezTo>
                  <a:pt x="64" y="64"/>
                  <a:pt x="67" y="75"/>
                  <a:pt x="74" y="86"/>
                </a:cubicBezTo>
                <a:cubicBezTo>
                  <a:pt x="75" y="87"/>
                  <a:pt x="75" y="88"/>
                  <a:pt x="76" y="89"/>
                </a:cubicBezTo>
                <a:cubicBezTo>
                  <a:pt x="77" y="92"/>
                  <a:pt x="78" y="96"/>
                  <a:pt x="81" y="98"/>
                </a:cubicBezTo>
                <a:cubicBezTo>
                  <a:pt x="81" y="99"/>
                  <a:pt x="81" y="99"/>
                  <a:pt x="82" y="99"/>
                </a:cubicBezTo>
                <a:cubicBezTo>
                  <a:pt x="84" y="98"/>
                  <a:pt x="86" y="98"/>
                  <a:pt x="88" y="97"/>
                </a:cubicBezTo>
                <a:cubicBezTo>
                  <a:pt x="89" y="95"/>
                  <a:pt x="91" y="93"/>
                  <a:pt x="94" y="94"/>
                </a:cubicBezTo>
                <a:cubicBezTo>
                  <a:pt x="96" y="95"/>
                  <a:pt x="98" y="93"/>
                  <a:pt x="98" y="92"/>
                </a:cubicBezTo>
                <a:cubicBezTo>
                  <a:pt x="96" y="86"/>
                  <a:pt x="97" y="80"/>
                  <a:pt x="97" y="75"/>
                </a:cubicBezTo>
                <a:cubicBezTo>
                  <a:pt x="98" y="67"/>
                  <a:pt x="97" y="59"/>
                  <a:pt x="96" y="52"/>
                </a:cubicBezTo>
                <a:cubicBezTo>
                  <a:pt x="95" y="43"/>
                  <a:pt x="93" y="35"/>
                  <a:pt x="86" y="28"/>
                </a:cubicBezTo>
                <a:cubicBezTo>
                  <a:pt x="81" y="24"/>
                  <a:pt x="77" y="20"/>
                  <a:pt x="71" y="17"/>
                </a:cubicBezTo>
                <a:cubicBezTo>
                  <a:pt x="62" y="13"/>
                  <a:pt x="53" y="10"/>
                  <a:pt x="42" y="12"/>
                </a:cubicBezTo>
                <a:cubicBezTo>
                  <a:pt x="31" y="14"/>
                  <a:pt x="22" y="21"/>
                  <a:pt x="17" y="30"/>
                </a:cubicBezTo>
                <a:cubicBezTo>
                  <a:pt x="11" y="40"/>
                  <a:pt x="7" y="51"/>
                  <a:pt x="9" y="63"/>
                </a:cubicBezTo>
                <a:cubicBezTo>
                  <a:pt x="10" y="66"/>
                  <a:pt x="9" y="69"/>
                  <a:pt x="10" y="72"/>
                </a:cubicBezTo>
                <a:cubicBezTo>
                  <a:pt x="13" y="78"/>
                  <a:pt x="15" y="85"/>
                  <a:pt x="20" y="90"/>
                </a:cubicBezTo>
                <a:close/>
                <a:moveTo>
                  <a:pt x="75" y="145"/>
                </a:moveTo>
                <a:cubicBezTo>
                  <a:pt x="76" y="148"/>
                  <a:pt x="78" y="148"/>
                  <a:pt x="81" y="148"/>
                </a:cubicBezTo>
                <a:cubicBezTo>
                  <a:pt x="89" y="146"/>
                  <a:pt x="96" y="144"/>
                  <a:pt x="103" y="138"/>
                </a:cubicBezTo>
                <a:cubicBezTo>
                  <a:pt x="109" y="133"/>
                  <a:pt x="110" y="133"/>
                  <a:pt x="108" y="126"/>
                </a:cubicBezTo>
                <a:cubicBezTo>
                  <a:pt x="107" y="122"/>
                  <a:pt x="105" y="121"/>
                  <a:pt x="102" y="124"/>
                </a:cubicBezTo>
                <a:cubicBezTo>
                  <a:pt x="96" y="129"/>
                  <a:pt x="88" y="133"/>
                  <a:pt x="81" y="136"/>
                </a:cubicBezTo>
                <a:cubicBezTo>
                  <a:pt x="79" y="137"/>
                  <a:pt x="76" y="137"/>
                  <a:pt x="74" y="138"/>
                </a:cubicBezTo>
                <a:cubicBezTo>
                  <a:pt x="71" y="140"/>
                  <a:pt x="71" y="140"/>
                  <a:pt x="73" y="143"/>
                </a:cubicBezTo>
                <a:cubicBezTo>
                  <a:pt x="74" y="144"/>
                  <a:pt x="73" y="145"/>
                  <a:pt x="75" y="145"/>
                </a:cubicBezTo>
                <a:close/>
                <a:moveTo>
                  <a:pt x="67" y="131"/>
                </a:moveTo>
                <a:cubicBezTo>
                  <a:pt x="67" y="132"/>
                  <a:pt x="68" y="133"/>
                  <a:pt x="70" y="133"/>
                </a:cubicBezTo>
                <a:cubicBezTo>
                  <a:pt x="75" y="130"/>
                  <a:pt x="80" y="128"/>
                  <a:pt x="84" y="125"/>
                </a:cubicBezTo>
                <a:cubicBezTo>
                  <a:pt x="89" y="122"/>
                  <a:pt x="94" y="118"/>
                  <a:pt x="100" y="116"/>
                </a:cubicBezTo>
                <a:cubicBezTo>
                  <a:pt x="101" y="116"/>
                  <a:pt x="102" y="115"/>
                  <a:pt x="102" y="114"/>
                </a:cubicBezTo>
                <a:cubicBezTo>
                  <a:pt x="100" y="111"/>
                  <a:pt x="98" y="108"/>
                  <a:pt x="97" y="105"/>
                </a:cubicBezTo>
                <a:cubicBezTo>
                  <a:pt x="97" y="104"/>
                  <a:pt x="96" y="104"/>
                  <a:pt x="96" y="105"/>
                </a:cubicBezTo>
                <a:cubicBezTo>
                  <a:pt x="94" y="106"/>
                  <a:pt x="92" y="107"/>
                  <a:pt x="90" y="108"/>
                </a:cubicBezTo>
                <a:cubicBezTo>
                  <a:pt x="82" y="113"/>
                  <a:pt x="74" y="117"/>
                  <a:pt x="67" y="121"/>
                </a:cubicBezTo>
                <a:cubicBezTo>
                  <a:pt x="63" y="123"/>
                  <a:pt x="62" y="124"/>
                  <a:pt x="65" y="128"/>
                </a:cubicBezTo>
                <a:cubicBezTo>
                  <a:pt x="65" y="129"/>
                  <a:pt x="66" y="130"/>
                  <a:pt x="67" y="131"/>
                </a:cubicBezTo>
                <a:close/>
                <a:moveTo>
                  <a:pt x="71" y="103"/>
                </a:moveTo>
                <a:cubicBezTo>
                  <a:pt x="72" y="104"/>
                  <a:pt x="72" y="105"/>
                  <a:pt x="73" y="104"/>
                </a:cubicBezTo>
                <a:cubicBezTo>
                  <a:pt x="74" y="104"/>
                  <a:pt x="75" y="103"/>
                  <a:pt x="76" y="103"/>
                </a:cubicBezTo>
                <a:cubicBezTo>
                  <a:pt x="76" y="102"/>
                  <a:pt x="75" y="101"/>
                  <a:pt x="75" y="100"/>
                </a:cubicBezTo>
                <a:cubicBezTo>
                  <a:pt x="71" y="97"/>
                  <a:pt x="69" y="92"/>
                  <a:pt x="66" y="88"/>
                </a:cubicBezTo>
                <a:cubicBezTo>
                  <a:pt x="63" y="82"/>
                  <a:pt x="61" y="76"/>
                  <a:pt x="58" y="71"/>
                </a:cubicBezTo>
                <a:cubicBezTo>
                  <a:pt x="56" y="65"/>
                  <a:pt x="54" y="60"/>
                  <a:pt x="52" y="55"/>
                </a:cubicBezTo>
                <a:cubicBezTo>
                  <a:pt x="52" y="53"/>
                  <a:pt x="51" y="52"/>
                  <a:pt x="50" y="51"/>
                </a:cubicBezTo>
                <a:cubicBezTo>
                  <a:pt x="49" y="50"/>
                  <a:pt x="49" y="49"/>
                  <a:pt x="48" y="51"/>
                </a:cubicBezTo>
                <a:cubicBezTo>
                  <a:pt x="46" y="55"/>
                  <a:pt x="44" y="58"/>
                  <a:pt x="41" y="61"/>
                </a:cubicBezTo>
                <a:cubicBezTo>
                  <a:pt x="38" y="64"/>
                  <a:pt x="39" y="65"/>
                  <a:pt x="41" y="68"/>
                </a:cubicBezTo>
                <a:cubicBezTo>
                  <a:pt x="43" y="70"/>
                  <a:pt x="46" y="72"/>
                  <a:pt x="48" y="73"/>
                </a:cubicBezTo>
                <a:cubicBezTo>
                  <a:pt x="50" y="75"/>
                  <a:pt x="50" y="77"/>
                  <a:pt x="53" y="79"/>
                </a:cubicBezTo>
                <a:cubicBezTo>
                  <a:pt x="57" y="82"/>
                  <a:pt x="60" y="87"/>
                  <a:pt x="64" y="91"/>
                </a:cubicBezTo>
                <a:cubicBezTo>
                  <a:pt x="67" y="95"/>
                  <a:pt x="69" y="99"/>
                  <a:pt x="71" y="10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准圆简体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流程图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5"/>
          </p:nvPr>
        </p:nvPicPr>
        <p:blipFill>
          <a:blip r:embed="rId1"/>
          <a:stretch>
            <a:fillRect/>
          </a:stretch>
        </p:blipFill>
        <p:spPr>
          <a:xfrm>
            <a:off x="838200" y="1822126"/>
            <a:ext cx="9127723" cy="154436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38200" y="1148561"/>
            <a:ext cx="5109091" cy="430887"/>
          </a:xfrm>
        </p:spPr>
        <p:txBody>
          <a:bodyPr/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代码展示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5"/>
          </p:nvPr>
        </p:nvPicPr>
        <p:blipFill>
          <a:blip r:embed="rId1"/>
          <a:stretch>
            <a:fillRect/>
          </a:stretch>
        </p:blipFill>
        <p:spPr>
          <a:xfrm>
            <a:off x="838200" y="2457899"/>
            <a:ext cx="5108575" cy="2934389"/>
          </a:xfrm>
        </p:spPr>
      </p:pic>
      <p:pic>
        <p:nvPicPr>
          <p:cNvPr id="3" name="内容占位符 14" descr="地上的照相机&#10;&#10;描述已自动生成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870839" y="1146175"/>
            <a:ext cx="3857346" cy="492918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1050115" y="1289415"/>
            <a:ext cx="10091769" cy="3011081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dirty="0"/>
              <a:t>上传程序后，小车不进行运动。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检查小车的车尾开关是否打开，如已打开再检查小车的连接是否正确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marL="0" indent="0">
              <a:buNone/>
            </a:pPr>
            <a:endParaRPr lang="en-US" altLang="zh-CN" b="0" i="0" dirty="0">
              <a:solidFill>
                <a:srgbClr val="2A2B2E"/>
              </a:solidFill>
              <a:effectLst/>
              <a:latin typeface="PingFang SC"/>
            </a:endParaRPr>
          </a:p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r>
              <a:rPr lang="zh-CN" altLang="en-US" dirty="0"/>
              <a:t>：设置小车向前、向后运动时候，小车在原地向左或右转圈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如果你曾经拆开小车再自己组装，那很有可能是电机装反了，你可以重新安装一次。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常见问题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2000" spc="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本课目标</a:t>
            </a:r>
            <a:endParaRPr lang="zh-CN" altLang="en-US" kern="20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3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" panose="020B0503020204020204" pitchFamily="34" charset="-122"/>
              </a:rPr>
              <a:t>理解小车的基本组件及其功能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" panose="020B0503020204020204" pitchFamily="34" charset="-122"/>
              </a:rPr>
              <a:t>能够完成小车的组装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微软雅黑" panose="020B0503020204020204" pitchFamily="34" charset="-122"/>
              </a:rPr>
              <a:t>掌握小车的前后运动</a:t>
            </a: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认识小车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542280" cy="461665"/>
          </a:xfrm>
        </p:spPr>
        <p:txBody>
          <a:bodyPr/>
          <a:lstStyle/>
          <a:p>
            <a:r>
              <a:rPr lang="zh-CN" altLang="en-US" dirty="0"/>
              <a:t>小车组件及其功能介绍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38200" y="1775318"/>
          <a:ext cx="10450271" cy="438912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529923"/>
                <a:gridCol w="4460174"/>
                <a:gridCol w="4460174"/>
              </a:tblGrid>
              <a:tr h="514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小车底板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r>
                        <a:rPr lang="zh-CN" altLang="en-US" dirty="0"/>
                        <a:t>                                                   （正面 ）</a:t>
                      </a:r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r>
                        <a:rPr lang="en-US" altLang="zh-CN" dirty="0"/>
                        <a:t>                                            </a:t>
                      </a:r>
                      <a:r>
                        <a:rPr lang="zh-CN" altLang="en-US" dirty="0"/>
                        <a:t>（背面）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514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万向轮</a:t>
                      </a:r>
                      <a:endParaRPr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万向轮的结构使得小车能够转向任意方向。</a:t>
                      </a:r>
                      <a:endParaRPr lang="zh-CN" altLang="en-US" sz="18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514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电机支架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将电机固定在小车主板上。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647" y="1911588"/>
            <a:ext cx="2446644" cy="176732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59" y="1911588"/>
            <a:ext cx="2446644" cy="176732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17" y="3924546"/>
            <a:ext cx="1163494" cy="125075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32908" y="3947356"/>
            <a:ext cx="1250756" cy="117545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16" y="5344170"/>
            <a:ext cx="1052787" cy="7983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63"/>
          <a:stretch>
            <a:fillRect/>
          </a:stretch>
        </p:blipFill>
        <p:spPr>
          <a:xfrm rot="16200000">
            <a:off x="5097792" y="5216937"/>
            <a:ext cx="798322" cy="10527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认识小车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542280" cy="461665"/>
          </a:xfrm>
        </p:spPr>
        <p:txBody>
          <a:bodyPr/>
          <a:lstStyle/>
          <a:p>
            <a:r>
              <a:rPr lang="zh-CN" altLang="en-US" dirty="0"/>
              <a:t>小车组件及其功能介绍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38200" y="1775318"/>
          <a:ext cx="10450271" cy="438912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53242"/>
                <a:gridCol w="4136855"/>
                <a:gridCol w="4460174"/>
              </a:tblGrid>
              <a:tr h="51445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N20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减速电机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控制小车的车轮转动。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78529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电机磁环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用于测量小车速度</a:t>
                      </a:r>
                      <a:endParaRPr lang="en-US" altLang="zh-CN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514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轮胎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确保小车运动。</a:t>
                      </a:r>
                      <a:endParaRPr lang="zh-CN" altLang="en-US" sz="18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4" t="15794" r="11958" b="15713"/>
          <a:stretch>
            <a:fillRect/>
          </a:stretch>
        </p:blipFill>
        <p:spPr>
          <a:xfrm>
            <a:off x="3493416" y="1897196"/>
            <a:ext cx="1975731" cy="13468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t="27435" r="26078" b="25912"/>
          <a:stretch>
            <a:fillRect/>
          </a:stretch>
        </p:blipFill>
        <p:spPr>
          <a:xfrm>
            <a:off x="5186928" y="3707201"/>
            <a:ext cx="1052422" cy="98130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9" t="8490" r="10569"/>
          <a:stretch>
            <a:fillRect/>
          </a:stretch>
        </p:blipFill>
        <p:spPr>
          <a:xfrm rot="16200000">
            <a:off x="3493677" y="3190579"/>
            <a:ext cx="996401" cy="1999458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464174" y="3960533"/>
            <a:ext cx="332110" cy="45955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4" b="10978"/>
          <a:stretch>
            <a:fillRect/>
          </a:stretch>
        </p:blipFill>
        <p:spPr>
          <a:xfrm>
            <a:off x="2992148" y="5136619"/>
            <a:ext cx="985519" cy="874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认识小车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542280" cy="461665"/>
          </a:xfrm>
        </p:spPr>
        <p:txBody>
          <a:bodyPr/>
          <a:lstStyle/>
          <a:p>
            <a:r>
              <a:rPr lang="zh-CN" altLang="en-US" dirty="0"/>
              <a:t>小车组件及其功能介绍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38200" y="1775318"/>
          <a:ext cx="10450271" cy="338328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53242"/>
                <a:gridCol w="5287901"/>
                <a:gridCol w="3309128"/>
              </a:tblGrid>
              <a:tr h="51445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电池盒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8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8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8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8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spc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与小车主板相连，存放电池。</a:t>
                      </a:r>
                      <a:endParaRPr lang="zh-CN" altLang="en-US" sz="1800" spc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40" y="1909545"/>
            <a:ext cx="1787065" cy="29011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91" y="1861844"/>
            <a:ext cx="2212532" cy="2948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244709" y="1775165"/>
            <a:ext cx="5109091" cy="4300538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① 准备一个十字螺丝刀。 </a:t>
            </a:r>
            <a:endParaRPr lang="zh-CN" altLang="en-US" sz="2000" dirty="0"/>
          </a:p>
          <a:p>
            <a:r>
              <a:rPr lang="zh-CN" altLang="en-US" sz="2000" dirty="0"/>
              <a:t>② 将万向轮安装在车头。 </a:t>
            </a:r>
            <a:endParaRPr lang="zh-CN" altLang="en-US" sz="2000" dirty="0"/>
          </a:p>
          <a:p>
            <a:r>
              <a:rPr lang="zh-CN" altLang="en-US" sz="2000" dirty="0"/>
              <a:t>③ 将</a:t>
            </a:r>
            <a:r>
              <a:rPr lang="en-US" altLang="zh-CN" sz="2000" dirty="0"/>
              <a:t>M2</a:t>
            </a:r>
            <a:r>
              <a:rPr lang="zh-CN" altLang="en-US" sz="2000" dirty="0"/>
              <a:t>螺钉螺母放在电机支架两侧，用</a:t>
            </a:r>
            <a:r>
              <a:rPr lang="en-US" altLang="zh-CN" sz="2000" dirty="0"/>
              <a:t>M2</a:t>
            </a:r>
            <a:r>
              <a:rPr lang="zh-CN" altLang="en-US" sz="2000" dirty="0"/>
              <a:t>螺钉将支架安装到小车底板的两侧。电机支架不要拧紧，保持松动的同时确保它不掉落。 </a:t>
            </a:r>
            <a:endParaRPr lang="zh-CN" altLang="en-US" sz="2000" dirty="0"/>
          </a:p>
          <a:p>
            <a:r>
              <a:rPr lang="zh-CN" altLang="en-US" sz="2000" dirty="0"/>
              <a:t>④ 将电机磁环安装在电机上。 </a:t>
            </a:r>
            <a:endParaRPr lang="zh-CN" altLang="en-US" sz="2000" dirty="0"/>
          </a:p>
          <a:p>
            <a:r>
              <a:rPr lang="zh-CN" altLang="en-US" sz="2000" dirty="0"/>
              <a:t>⑤ 将电机插入电机支架中，确保接触良好，拧紧螺丝。</a:t>
            </a:r>
            <a:endParaRPr lang="zh-CN" altLang="en-US" sz="2000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小车组装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组装步骤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sz="quarter" idx="15"/>
          </p:nvPr>
        </p:nvPicPr>
        <p:blipFill>
          <a:blip r:embed="rId1"/>
          <a:stretch>
            <a:fillRect/>
          </a:stretch>
        </p:blipFill>
        <p:spPr>
          <a:xfrm>
            <a:off x="1224280" y="2202180"/>
            <a:ext cx="4336415" cy="33642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255219" y="1774825"/>
            <a:ext cx="5109091" cy="404720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⑥ 在小车底板中间的四个孔由下往上固定</a:t>
            </a:r>
            <a:r>
              <a:rPr lang="en-US" altLang="zh-CN" sz="2000" dirty="0"/>
              <a:t>4</a:t>
            </a:r>
            <a:r>
              <a:rPr lang="zh-CN" altLang="en-US" sz="2000" dirty="0"/>
              <a:t>根</a:t>
            </a:r>
            <a:r>
              <a:rPr lang="en-US" altLang="zh-CN" sz="2000" dirty="0"/>
              <a:t>M2</a:t>
            </a:r>
            <a:r>
              <a:rPr lang="zh-CN" altLang="en-US" sz="2000" dirty="0"/>
              <a:t>双通铜柱。 </a:t>
            </a:r>
            <a:endParaRPr lang="zh-CN" altLang="en-US" sz="2000" dirty="0"/>
          </a:p>
          <a:p>
            <a:r>
              <a:rPr lang="zh-CN" altLang="en-US" sz="2000" dirty="0"/>
              <a:t>⑦ 将电池盒前端金属线插入铜孔，对准铜柱。把电池盒固定在车上。 </a:t>
            </a:r>
            <a:endParaRPr lang="zh-CN" altLang="en-US" sz="2000" dirty="0"/>
          </a:p>
          <a:p>
            <a:r>
              <a:rPr lang="zh-CN" altLang="en-US" sz="2000" dirty="0"/>
              <a:t>⑧ 将</a:t>
            </a:r>
            <a:r>
              <a:rPr lang="en-US" altLang="zh-CN" sz="2000" dirty="0"/>
              <a:t>M2</a:t>
            </a:r>
            <a:r>
              <a:rPr lang="zh-CN" altLang="en-US" sz="2000" dirty="0"/>
              <a:t>单体铜柱安装在正面。 </a:t>
            </a:r>
            <a:endParaRPr lang="zh-CN" altLang="en-US" sz="2000" dirty="0"/>
          </a:p>
          <a:p>
            <a:r>
              <a:rPr lang="zh-CN" altLang="en-US" sz="2000" dirty="0"/>
              <a:t>⑨ 使用</a:t>
            </a:r>
            <a:r>
              <a:rPr lang="en-US" altLang="zh-CN" sz="2000" dirty="0"/>
              <a:t>M3</a:t>
            </a:r>
            <a:r>
              <a:rPr lang="zh-CN" altLang="en-US" sz="2000" dirty="0"/>
              <a:t>螺钉将金属线从两侧固定到铜孔中。 </a:t>
            </a:r>
            <a:endParaRPr lang="zh-CN" altLang="en-US" sz="2000" dirty="0"/>
          </a:p>
          <a:p>
            <a:r>
              <a:rPr lang="zh-CN" altLang="en-US" sz="2000" dirty="0"/>
              <a:t>⑩ 将轮胎安装在两侧的发动机上。</a:t>
            </a:r>
            <a:endParaRPr lang="zh-CN" altLang="en-US" sz="2000" dirty="0"/>
          </a:p>
        </p:txBody>
      </p:sp>
      <p:pic>
        <p:nvPicPr>
          <p:cNvPr id="8" name="内容占位符 7" descr="桌子上的照相机&#10;&#10;中度可信度描述已自动生成"/>
          <p:cNvPicPr>
            <a:picLocks noGrp="1" noChangeAspect="1"/>
          </p:cNvPicPr>
          <p:nvPr>
            <p:ph sz="quarter" idx="1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88" y="1774825"/>
            <a:ext cx="3286999" cy="430053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小车组装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组装步骤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6245225" y="2833141"/>
            <a:ext cx="5108575" cy="205365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组装完小车之后，</a:t>
            </a:r>
            <a:r>
              <a:rPr lang="en-US" altLang="zh-CN" sz="2000" dirty="0"/>
              <a:t>Adam</a:t>
            </a:r>
            <a:r>
              <a:rPr lang="zh-CN" altLang="en-US" sz="2000" dirty="0"/>
              <a:t>迫不及待地想要让小车能够开动起来，并且尝试一下小车的前进与后退功能。</a:t>
            </a:r>
            <a:endParaRPr lang="en-US" altLang="zh-CN" sz="20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  <a:endParaRPr lang="zh-CN" altLang="en-US" dirty="0"/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838200" y="1133172"/>
            <a:ext cx="5542280" cy="461665"/>
          </a:xfrm>
        </p:spPr>
        <p:txBody>
          <a:bodyPr/>
          <a:lstStyle/>
          <a:p>
            <a:r>
              <a:rPr lang="zh-CN" altLang="en-US" dirty="0"/>
              <a:t>小车出动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5"/>
          </p:nvPr>
        </p:nvPicPr>
        <p:blipFill>
          <a:blip r:embed="rId1"/>
          <a:stretch>
            <a:fillRect/>
          </a:stretch>
        </p:blipFill>
        <p:spPr>
          <a:xfrm>
            <a:off x="1203325" y="2102485"/>
            <a:ext cx="3860165" cy="3515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形 2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31202" y="3517166"/>
            <a:ext cx="2438400" cy="2438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软件模块列表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22"/>
          <p:cNvGraphicFramePr>
            <a:graphicFrameLocks noGrp="1"/>
          </p:cNvGraphicFramePr>
          <p:nvPr/>
        </p:nvGraphicFramePr>
        <p:xfrm>
          <a:off x="838200" y="1133890"/>
          <a:ext cx="10450271" cy="118872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669090"/>
                <a:gridCol w="778118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 GO </a:t>
                      </a:r>
                      <a:r>
                        <a: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模块</a:t>
                      </a:r>
                      <a:endParaRPr lang="zh-CN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1367094"/>
            <a:ext cx="4191000" cy="72231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67cd343a-fdea-44a4-b820-61598193ed48"/>
  <p:tag name="COMMONDATA" val="eyJoZGlkIjoiZGZkZWNjNGU0ZTgzZDQyY2ZlOWRkMTc4NjkyNDUwYzkifQ=="/>
</p:tagLst>
</file>

<file path=ppt/theme/theme1.xml><?xml version="1.0" encoding="utf-8"?>
<a:theme xmlns:a="http://schemas.openxmlformats.org/drawingml/2006/main" name="主题1">
  <a:themeElements>
    <a:clrScheme name="智能搭建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5BBB1"/>
      </a:accent1>
      <a:accent2>
        <a:srgbClr val="DF7F96"/>
      </a:accent2>
      <a:accent3>
        <a:srgbClr val="FAE8B6"/>
      </a:accent3>
      <a:accent4>
        <a:srgbClr val="DDB3FD"/>
      </a:accent4>
      <a:accent5>
        <a:srgbClr val="A5A5A5"/>
      </a:accent5>
      <a:accent6>
        <a:srgbClr val="F14124"/>
      </a:accent6>
      <a:hlink>
        <a:srgbClr val="35BDB2"/>
      </a:hlink>
      <a:folHlink>
        <a:srgbClr val="BFBFBF"/>
      </a:folHlink>
    </a:clrScheme>
    <a:fontScheme name="自定义 5">
      <a:majorFont>
        <a:latin typeface="方正粗圆简体"/>
        <a:ea typeface="方正粗圆简体"/>
        <a:cs typeface=""/>
      </a:majorFont>
      <a:minorFont>
        <a:latin typeface="方正准圆简体"/>
        <a:ea typeface="方正准圆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2400" spc="1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WPS 演示</Application>
  <PresentationFormat>宽屏</PresentationFormat>
  <Paragraphs>159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Wingdings 2</vt:lpstr>
      <vt:lpstr>方正准圆简体</vt:lpstr>
      <vt:lpstr>Arial Black</vt:lpstr>
      <vt:lpstr>微软雅黑</vt:lpstr>
      <vt:lpstr>等线</vt:lpstr>
      <vt:lpstr>Times New Roman</vt:lpstr>
      <vt:lpstr>PingFang SC</vt:lpstr>
      <vt:lpstr>Segoe Print</vt:lpstr>
      <vt:lpstr>方正粗圆简体</vt:lpstr>
      <vt:lpstr>Calibri</vt:lpstr>
      <vt:lpstr>Arial Unicode MS</vt:lpstr>
      <vt:lpstr>方正准圆简体</vt:lpstr>
      <vt:lpstr>主题1</vt:lpstr>
      <vt:lpstr>PowerPoint 演示文稿</vt:lpstr>
      <vt:lpstr>本课目标</vt:lpstr>
      <vt:lpstr>认识小车</vt:lpstr>
      <vt:lpstr>认识小车</vt:lpstr>
      <vt:lpstr>认识小车</vt:lpstr>
      <vt:lpstr>小车组装</vt:lpstr>
      <vt:lpstr>小车组装</vt:lpstr>
      <vt:lpstr>背景介绍</vt:lpstr>
      <vt:lpstr>软件模块列表</vt:lpstr>
      <vt:lpstr>流程图</vt:lpstr>
      <vt:lpstr>代码</vt:lpstr>
      <vt:lpstr>常见问题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茂鑫</dc:creator>
  <cp:lastModifiedBy>cm</cp:lastModifiedBy>
  <cp:revision>27</cp:revision>
  <dcterms:created xsi:type="dcterms:W3CDTF">2022-08-09T08:28:00Z</dcterms:created>
  <dcterms:modified xsi:type="dcterms:W3CDTF">2022-11-18T03:04:06Z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37E1464701054F63A09D69C24FFA3284</vt:lpwstr>
  </property>
  <property fmtid="{D5CDD505-2E9C-101B-9397-08002B2CF9AE}" pid="3" name="KSOProductBuildVer">
    <vt:lpwstr>2052-11.1.0.12763</vt:lpwstr>
  </property>
</Properties>
</file>